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48" r:id="rId5"/>
  </p:sldMasterIdLst>
  <p:sldIdLst>
    <p:sldId id="257" r:id="rId6"/>
    <p:sldId id="259" r:id="rId7"/>
  </p:sldIdLst>
  <p:sldSz cx="9906000" cy="6858000" type="A4"/>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8568"/>
    <a:srgbClr val="0F7A5C"/>
    <a:srgbClr val="DADE00"/>
    <a:srgbClr val="067D5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3B368AC-5620-A4FF-5F4A-63BD5B408C24}" v="822" dt="2024-10-18T14:57:38.1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2.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2.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eryl Hughes" userId="S::chughes@ashley.surrey.sch.uk::7b163fc2-ebf0-4835-92cc-eafda5952627" providerId="AD" clId="Web-{51ABA4F4-FE68-E01D-364E-693D2A5D69EE}"/>
    <pc:docChg chg="modSld">
      <pc:chgData name="Cheryl Hughes" userId="S::chughes@ashley.surrey.sch.uk::7b163fc2-ebf0-4835-92cc-eafda5952627" providerId="AD" clId="Web-{51ABA4F4-FE68-E01D-364E-693D2A5D69EE}" dt="2023-10-13T16:29:27.857" v="176" actId="14100"/>
      <pc:docMkLst>
        <pc:docMk/>
      </pc:docMkLst>
      <pc:sldChg chg="modSp">
        <pc:chgData name="Cheryl Hughes" userId="S::chughes@ashley.surrey.sch.uk::7b163fc2-ebf0-4835-92cc-eafda5952627" providerId="AD" clId="Web-{51ABA4F4-FE68-E01D-364E-693D2A5D69EE}" dt="2023-10-13T16:26:00.939" v="130" actId="1076"/>
        <pc:sldMkLst>
          <pc:docMk/>
          <pc:sldMk cId="2771052780" sldId="257"/>
        </pc:sldMkLst>
        <pc:spChg chg="mod">
          <ac:chgData name="Cheryl Hughes" userId="S::chughes@ashley.surrey.sch.uk::7b163fc2-ebf0-4835-92cc-eafda5952627" providerId="AD" clId="Web-{51ABA4F4-FE68-E01D-364E-693D2A5D69EE}" dt="2023-10-13T16:25:42.782" v="125" actId="1076"/>
          <ac:spMkLst>
            <pc:docMk/>
            <pc:sldMk cId="2771052780" sldId="257"/>
            <ac:spMk id="2" creationId="{071ED559-573B-BD0B-57AD-28371AC70788}"/>
          </ac:spMkLst>
        </pc:spChg>
        <pc:spChg chg="mod">
          <ac:chgData name="Cheryl Hughes" userId="S::chughes@ashley.surrey.sch.uk::7b163fc2-ebf0-4835-92cc-eafda5952627" providerId="AD" clId="Web-{51ABA4F4-FE68-E01D-364E-693D2A5D69EE}" dt="2023-10-13T16:25:45.672" v="126" actId="1076"/>
          <ac:spMkLst>
            <pc:docMk/>
            <pc:sldMk cId="2771052780" sldId="257"/>
            <ac:spMk id="5" creationId="{61824B97-7141-220B-0B66-BCFA091A454E}"/>
          </ac:spMkLst>
        </pc:spChg>
        <pc:spChg chg="mod">
          <ac:chgData name="Cheryl Hughes" userId="S::chughes@ashley.surrey.sch.uk::7b163fc2-ebf0-4835-92cc-eafda5952627" providerId="AD" clId="Web-{51ABA4F4-FE68-E01D-364E-693D2A5D69EE}" dt="2023-10-13T16:19:12.462" v="40" actId="20577"/>
          <ac:spMkLst>
            <pc:docMk/>
            <pc:sldMk cId="2771052780" sldId="257"/>
            <ac:spMk id="8" creationId="{A02F8D11-5F39-7E16-9CEC-8A84E280762D}"/>
          </ac:spMkLst>
        </pc:spChg>
        <pc:spChg chg="mod">
          <ac:chgData name="Cheryl Hughes" userId="S::chughes@ashley.surrey.sch.uk::7b163fc2-ebf0-4835-92cc-eafda5952627" providerId="AD" clId="Web-{51ABA4F4-FE68-E01D-364E-693D2A5D69EE}" dt="2023-10-13T16:24:46.231" v="102" actId="20577"/>
          <ac:spMkLst>
            <pc:docMk/>
            <pc:sldMk cId="2771052780" sldId="257"/>
            <ac:spMk id="11" creationId="{30B92231-19C8-1FD7-B1AA-FEFDD16BF9E8}"/>
          </ac:spMkLst>
        </pc:spChg>
        <pc:spChg chg="mod">
          <ac:chgData name="Cheryl Hughes" userId="S::chughes@ashley.surrey.sch.uk::7b163fc2-ebf0-4835-92cc-eafda5952627" providerId="AD" clId="Web-{51ABA4F4-FE68-E01D-364E-693D2A5D69EE}" dt="2023-10-13T16:25:36.359" v="124" actId="20577"/>
          <ac:spMkLst>
            <pc:docMk/>
            <pc:sldMk cId="2771052780" sldId="257"/>
            <ac:spMk id="16" creationId="{45A9ED42-91AD-6800-9EF6-D4608486C9D9}"/>
          </ac:spMkLst>
        </pc:spChg>
        <pc:spChg chg="mod">
          <ac:chgData name="Cheryl Hughes" userId="S::chughes@ashley.surrey.sch.uk::7b163fc2-ebf0-4835-92cc-eafda5952627" providerId="AD" clId="Web-{51ABA4F4-FE68-E01D-364E-693D2A5D69EE}" dt="2023-10-13T16:26:00.939" v="130" actId="1076"/>
          <ac:spMkLst>
            <pc:docMk/>
            <pc:sldMk cId="2771052780" sldId="257"/>
            <ac:spMk id="17" creationId="{927D2861-8C9E-7084-3A58-114AAAD5F6B3}"/>
          </ac:spMkLst>
        </pc:spChg>
        <pc:spChg chg="mod">
          <ac:chgData name="Cheryl Hughes" userId="S::chughes@ashley.surrey.sch.uk::7b163fc2-ebf0-4835-92cc-eafda5952627" providerId="AD" clId="Web-{51ABA4F4-FE68-E01D-364E-693D2A5D69EE}" dt="2023-10-13T16:25:59.204" v="129" actId="1076"/>
          <ac:spMkLst>
            <pc:docMk/>
            <pc:sldMk cId="2771052780" sldId="257"/>
            <ac:spMk id="18" creationId="{90BCD852-0B10-5DCD-04B3-1F01081FDBAD}"/>
          </ac:spMkLst>
        </pc:spChg>
        <pc:spChg chg="mod">
          <ac:chgData name="Cheryl Hughes" userId="S::chughes@ashley.surrey.sch.uk::7b163fc2-ebf0-4835-92cc-eafda5952627" providerId="AD" clId="Web-{51ABA4F4-FE68-E01D-364E-693D2A5D69EE}" dt="2023-10-13T16:24:49.669" v="103" actId="1076"/>
          <ac:spMkLst>
            <pc:docMk/>
            <pc:sldMk cId="2771052780" sldId="257"/>
            <ac:spMk id="21" creationId="{F0E852F8-6857-634A-A316-AB70B6E6689F}"/>
          </ac:spMkLst>
        </pc:spChg>
      </pc:sldChg>
      <pc:sldChg chg="modSp">
        <pc:chgData name="Cheryl Hughes" userId="S::chughes@ashley.surrey.sch.uk::7b163fc2-ebf0-4835-92cc-eafda5952627" providerId="AD" clId="Web-{51ABA4F4-FE68-E01D-364E-693D2A5D69EE}" dt="2023-10-13T16:29:27.857" v="176" actId="14100"/>
        <pc:sldMkLst>
          <pc:docMk/>
          <pc:sldMk cId="2206775697" sldId="259"/>
        </pc:sldMkLst>
        <pc:spChg chg="mod">
          <ac:chgData name="Cheryl Hughes" userId="S::chughes@ashley.surrey.sch.uk::7b163fc2-ebf0-4835-92cc-eafda5952627" providerId="AD" clId="Web-{51ABA4F4-FE68-E01D-364E-693D2A5D69EE}" dt="2023-10-13T16:29:27.857" v="176" actId="14100"/>
          <ac:spMkLst>
            <pc:docMk/>
            <pc:sldMk cId="2206775697" sldId="259"/>
            <ac:spMk id="13" creationId="{21B48C15-6605-5339-419A-66078DD3BF90}"/>
          </ac:spMkLst>
        </pc:spChg>
      </pc:sldChg>
    </pc:docChg>
  </pc:docChgLst>
  <pc:docChgLst>
    <pc:chgData name="Katy Luxford" userId="S::kluxford@ashley.surrey.sch.uk::fac6c08a-437d-4ac2-a9cc-af37379391dc" providerId="AD" clId="Web-{63B368AC-5620-A4FF-5F4A-63BD5B408C24}"/>
    <pc:docChg chg="modSld">
      <pc:chgData name="Katy Luxford" userId="S::kluxford@ashley.surrey.sch.uk::fac6c08a-437d-4ac2-a9cc-af37379391dc" providerId="AD" clId="Web-{63B368AC-5620-A4FF-5F4A-63BD5B408C24}" dt="2024-10-18T14:57:38.147" v="420" actId="1076"/>
      <pc:docMkLst>
        <pc:docMk/>
      </pc:docMkLst>
      <pc:sldChg chg="modSp">
        <pc:chgData name="Katy Luxford" userId="S::kluxford@ashley.surrey.sch.uk::fac6c08a-437d-4ac2-a9cc-af37379391dc" providerId="AD" clId="Web-{63B368AC-5620-A4FF-5F4A-63BD5B408C24}" dt="2024-10-18T14:57:38.147" v="420" actId="1076"/>
        <pc:sldMkLst>
          <pc:docMk/>
          <pc:sldMk cId="2771052780" sldId="257"/>
        </pc:sldMkLst>
        <pc:spChg chg="mod">
          <ac:chgData name="Katy Luxford" userId="S::kluxford@ashley.surrey.sch.uk::fac6c08a-437d-4ac2-a9cc-af37379391dc" providerId="AD" clId="Web-{63B368AC-5620-A4FF-5F4A-63BD5B408C24}" dt="2024-10-18T14:57:31.990" v="419" actId="1076"/>
          <ac:spMkLst>
            <pc:docMk/>
            <pc:sldMk cId="2771052780" sldId="257"/>
            <ac:spMk id="2" creationId="{071ED559-573B-BD0B-57AD-28371AC70788}"/>
          </ac:spMkLst>
        </pc:spChg>
        <pc:spChg chg="mod">
          <ac:chgData name="Katy Luxford" userId="S::kluxford@ashley.surrey.sch.uk::fac6c08a-437d-4ac2-a9cc-af37379391dc" providerId="AD" clId="Web-{63B368AC-5620-A4FF-5F4A-63BD5B408C24}" dt="2024-10-18T14:57:30.053" v="418" actId="1076"/>
          <ac:spMkLst>
            <pc:docMk/>
            <pc:sldMk cId="2771052780" sldId="257"/>
            <ac:spMk id="5" creationId="{61824B97-7141-220B-0B66-BCFA091A454E}"/>
          </ac:spMkLst>
        </pc:spChg>
        <pc:spChg chg="mod">
          <ac:chgData name="Katy Luxford" userId="S::kluxford@ashley.surrey.sch.uk::fac6c08a-437d-4ac2-a9cc-af37379391dc" providerId="AD" clId="Web-{63B368AC-5620-A4FF-5F4A-63BD5B408C24}" dt="2024-10-18T14:56:15.957" v="299" actId="20577"/>
          <ac:spMkLst>
            <pc:docMk/>
            <pc:sldMk cId="2771052780" sldId="257"/>
            <ac:spMk id="8" creationId="{A02F8D11-5F39-7E16-9CEC-8A84E280762D}"/>
          </ac:spMkLst>
        </pc:spChg>
        <pc:spChg chg="mod">
          <ac:chgData name="Katy Luxford" userId="S::kluxford@ashley.surrey.sch.uk::fac6c08a-437d-4ac2-a9cc-af37379391dc" providerId="AD" clId="Web-{63B368AC-5620-A4FF-5F4A-63BD5B408C24}" dt="2024-10-18T14:57:27.021" v="417" actId="20577"/>
          <ac:spMkLst>
            <pc:docMk/>
            <pc:sldMk cId="2771052780" sldId="257"/>
            <ac:spMk id="16" creationId="{45A9ED42-91AD-6800-9EF6-D4608486C9D9}"/>
          </ac:spMkLst>
        </pc:spChg>
        <pc:spChg chg="mod">
          <ac:chgData name="Katy Luxford" userId="S::kluxford@ashley.surrey.sch.uk::fac6c08a-437d-4ac2-a9cc-af37379391dc" providerId="AD" clId="Web-{63B368AC-5620-A4FF-5F4A-63BD5B408C24}" dt="2024-10-18T14:57:38.147" v="420" actId="1076"/>
          <ac:spMkLst>
            <pc:docMk/>
            <pc:sldMk cId="2771052780" sldId="257"/>
            <ac:spMk id="17" creationId="{927D2861-8C9E-7084-3A58-114AAAD5F6B3}"/>
          </ac:spMkLst>
        </pc:spChg>
      </pc:sldChg>
    </pc:docChg>
  </pc:docChgLst>
  <pc:docChgLst>
    <pc:chgData name="Katy Luxford" userId="S::kluxford@ashley.surrey.sch.uk::fac6c08a-437d-4ac2-a9cc-af37379391dc" providerId="AD" clId="Web-{C74DA8CF-8C54-8A18-AF41-2441AE20AD73}"/>
    <pc:docChg chg="modSld">
      <pc:chgData name="Katy Luxford" userId="S::kluxford@ashley.surrey.sch.uk::fac6c08a-437d-4ac2-a9cc-af37379391dc" providerId="AD" clId="Web-{C74DA8CF-8C54-8A18-AF41-2441AE20AD73}" dt="2023-10-13T15:31:32.697" v="84" actId="20577"/>
      <pc:docMkLst>
        <pc:docMk/>
      </pc:docMkLst>
      <pc:sldChg chg="modSp">
        <pc:chgData name="Katy Luxford" userId="S::kluxford@ashley.surrey.sch.uk::fac6c08a-437d-4ac2-a9cc-af37379391dc" providerId="AD" clId="Web-{C74DA8CF-8C54-8A18-AF41-2441AE20AD73}" dt="2023-10-13T15:31:32.697" v="84" actId="20577"/>
        <pc:sldMkLst>
          <pc:docMk/>
          <pc:sldMk cId="2771052780" sldId="257"/>
        </pc:sldMkLst>
        <pc:spChg chg="mod">
          <ac:chgData name="Katy Luxford" userId="S::kluxford@ashley.surrey.sch.uk::fac6c08a-437d-4ac2-a9cc-af37379391dc" providerId="AD" clId="Web-{C74DA8CF-8C54-8A18-AF41-2441AE20AD73}" dt="2023-10-13T15:31:32.697" v="84" actId="20577"/>
          <ac:spMkLst>
            <pc:docMk/>
            <pc:sldMk cId="2771052780" sldId="257"/>
            <ac:spMk id="8" creationId="{A02F8D11-5F39-7E16-9CEC-8A84E280762D}"/>
          </ac:spMkLst>
        </pc:spChg>
        <pc:spChg chg="mod">
          <ac:chgData name="Katy Luxford" userId="S::kluxford@ashley.surrey.sch.uk::fac6c08a-437d-4ac2-a9cc-af37379391dc" providerId="AD" clId="Web-{C74DA8CF-8C54-8A18-AF41-2441AE20AD73}" dt="2023-10-13T15:28:53.615" v="83" actId="20577"/>
          <ac:spMkLst>
            <pc:docMk/>
            <pc:sldMk cId="2771052780" sldId="257"/>
            <ac:spMk id="16" creationId="{45A9ED42-91AD-6800-9EF6-D4608486C9D9}"/>
          </ac:spMkLst>
        </pc:spChg>
        <pc:spChg chg="mod">
          <ac:chgData name="Katy Luxford" userId="S::kluxford@ashley.surrey.sch.uk::fac6c08a-437d-4ac2-a9cc-af37379391dc" providerId="AD" clId="Web-{C74DA8CF-8C54-8A18-AF41-2441AE20AD73}" dt="2023-10-13T15:26:24.736" v="2" actId="20577"/>
          <ac:spMkLst>
            <pc:docMk/>
            <pc:sldMk cId="2771052780" sldId="257"/>
            <ac:spMk id="18" creationId="{90BCD852-0B10-5DCD-04B3-1F01081FDBAD}"/>
          </ac:spMkLst>
        </pc:spChg>
      </pc:sldChg>
    </pc:docChg>
  </pc:docChgLst>
  <pc:docChgLst>
    <pc:chgData name="Kate Boyd" userId="S::kboyd@ashley.surrey.sch.uk::1a0c836b-1f8a-4729-a240-1f28afbe17fe" providerId="AD" clId="Web-{60F3FCB0-4D9C-3F0F-E0B4-D482E1084694}"/>
    <pc:docChg chg="modSld">
      <pc:chgData name="Kate Boyd" userId="S::kboyd@ashley.surrey.sch.uk::1a0c836b-1f8a-4729-a240-1f28afbe17fe" providerId="AD" clId="Web-{60F3FCB0-4D9C-3F0F-E0B4-D482E1084694}" dt="2023-10-13T19:46:03.400" v="94" actId="20577"/>
      <pc:docMkLst>
        <pc:docMk/>
      </pc:docMkLst>
      <pc:sldChg chg="modSp">
        <pc:chgData name="Kate Boyd" userId="S::kboyd@ashley.surrey.sch.uk::1a0c836b-1f8a-4729-a240-1f28afbe17fe" providerId="AD" clId="Web-{60F3FCB0-4D9C-3F0F-E0B4-D482E1084694}" dt="2023-10-13T19:46:03.400" v="94" actId="20577"/>
        <pc:sldMkLst>
          <pc:docMk/>
          <pc:sldMk cId="2771052780" sldId="257"/>
        </pc:sldMkLst>
        <pc:spChg chg="mod">
          <ac:chgData name="Kate Boyd" userId="S::kboyd@ashley.surrey.sch.uk::1a0c836b-1f8a-4729-a240-1f28afbe17fe" providerId="AD" clId="Web-{60F3FCB0-4D9C-3F0F-E0B4-D482E1084694}" dt="2023-10-13T19:43:13.217" v="56" actId="20577"/>
          <ac:spMkLst>
            <pc:docMk/>
            <pc:sldMk cId="2771052780" sldId="257"/>
            <ac:spMk id="12" creationId="{C7CE28DA-B83C-E335-6EB5-47646B97D901}"/>
          </ac:spMkLst>
        </pc:spChg>
        <pc:spChg chg="mod">
          <ac:chgData name="Kate Boyd" userId="S::kboyd@ashley.surrey.sch.uk::1a0c836b-1f8a-4729-a240-1f28afbe17fe" providerId="AD" clId="Web-{60F3FCB0-4D9C-3F0F-E0B4-D482E1084694}" dt="2023-10-13T19:46:03.400" v="94" actId="20577"/>
          <ac:spMkLst>
            <pc:docMk/>
            <pc:sldMk cId="2771052780" sldId="257"/>
            <ac:spMk id="22" creationId="{10E7517D-7E0A-C454-6948-D08E10631AC5}"/>
          </ac:spMkLst>
        </pc:spChg>
        <pc:spChg chg="mod">
          <ac:chgData name="Kate Boyd" userId="S::kboyd@ashley.surrey.sch.uk::1a0c836b-1f8a-4729-a240-1f28afbe17fe" providerId="AD" clId="Web-{60F3FCB0-4D9C-3F0F-E0B4-D482E1084694}" dt="2023-10-13T19:44:21.909" v="76" actId="20577"/>
          <ac:spMkLst>
            <pc:docMk/>
            <pc:sldMk cId="2771052780" sldId="257"/>
            <ac:spMk id="23" creationId="{DBD04574-D226-6DA4-188E-BB7056BFF30C}"/>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38250" y="1122363"/>
            <a:ext cx="7429500" cy="2387600"/>
          </a:xfrm>
        </p:spPr>
        <p:txBody>
          <a:bodyPr anchor="b"/>
          <a:lstStyle>
            <a:lvl1pPr algn="ctr">
              <a:defRPr sz="4875"/>
            </a:lvl1pPr>
          </a:lstStyle>
          <a:p>
            <a:r>
              <a:rPr lang="en-GB"/>
              <a:t>Click to edit Master title style</a:t>
            </a:r>
          </a:p>
        </p:txBody>
      </p:sp>
      <p:sp>
        <p:nvSpPr>
          <p:cNvPr id="3" name="Subtitle 2"/>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lang="en-GB"/>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GB" smtClean="0"/>
              <a:t>18/10/2024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18/10/2024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1" y="365125"/>
            <a:ext cx="2135981" cy="5811838"/>
          </a:xfrm>
        </p:spPr>
        <p:txBody>
          <a:bodyPr vert="eaVert"/>
          <a:lstStyle/>
          <a:p>
            <a:r>
              <a:rPr lang="en-GB"/>
              <a:t>Click to edit Master title style</a:t>
            </a:r>
          </a:p>
        </p:txBody>
      </p:sp>
      <p:sp>
        <p:nvSpPr>
          <p:cNvPr id="3" name="Vertical Text Placeholder 2"/>
          <p:cNvSpPr>
            <a:spLocks noGrp="1"/>
          </p:cNvSpPr>
          <p:nvPr>
            <p:ph type="body" orient="vert" idx="1"/>
          </p:nvPr>
        </p:nvSpPr>
        <p:spPr>
          <a:xfrm>
            <a:off x="681037"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18/10/2024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1475" y="1420283"/>
            <a:ext cx="4210050" cy="980017"/>
          </a:xfrm>
        </p:spPr>
        <p:txBody>
          <a:bodyPr/>
          <a:lstStyle/>
          <a:p>
            <a:r>
              <a:rPr lang="en-US"/>
              <a:t>Click to edit Master title style</a:t>
            </a:r>
          </a:p>
        </p:txBody>
      </p:sp>
      <p:sp>
        <p:nvSpPr>
          <p:cNvPr id="3" name="Subtitle 2"/>
          <p:cNvSpPr>
            <a:spLocks noGrp="1"/>
          </p:cNvSpPr>
          <p:nvPr>
            <p:ph type="subTitle" idx="1"/>
          </p:nvPr>
        </p:nvSpPr>
        <p:spPr>
          <a:xfrm>
            <a:off x="742950" y="2590800"/>
            <a:ext cx="3467100" cy="1168400"/>
          </a:xfrm>
        </p:spPr>
        <p:txBody>
          <a:bodyPr/>
          <a:lstStyle>
            <a:lvl1pPr marL="0" indent="0" algn="ctr">
              <a:buNone/>
              <a:defRPr>
                <a:solidFill>
                  <a:schemeClr val="tx1">
                    <a:tint val="75000"/>
                  </a:schemeClr>
                </a:solidFill>
              </a:defRPr>
            </a:lvl1pPr>
            <a:lvl2pPr marL="247665" indent="0" algn="ctr">
              <a:buNone/>
              <a:defRPr>
                <a:solidFill>
                  <a:schemeClr val="tx1">
                    <a:tint val="75000"/>
                  </a:schemeClr>
                </a:solidFill>
              </a:defRPr>
            </a:lvl2pPr>
            <a:lvl3pPr marL="495330" indent="0" algn="ctr">
              <a:buNone/>
              <a:defRPr>
                <a:solidFill>
                  <a:schemeClr val="tx1">
                    <a:tint val="75000"/>
                  </a:schemeClr>
                </a:solidFill>
              </a:defRPr>
            </a:lvl3pPr>
            <a:lvl4pPr marL="742996" indent="0" algn="ctr">
              <a:buNone/>
              <a:defRPr>
                <a:solidFill>
                  <a:schemeClr val="tx1">
                    <a:tint val="75000"/>
                  </a:schemeClr>
                </a:solidFill>
              </a:defRPr>
            </a:lvl4pPr>
            <a:lvl5pPr marL="990661" indent="0" algn="ctr">
              <a:buNone/>
              <a:defRPr>
                <a:solidFill>
                  <a:schemeClr val="tx1">
                    <a:tint val="75000"/>
                  </a:schemeClr>
                </a:solidFill>
              </a:defRPr>
            </a:lvl5pPr>
            <a:lvl6pPr marL="1238326" indent="0" algn="ctr">
              <a:buNone/>
              <a:defRPr>
                <a:solidFill>
                  <a:schemeClr val="tx1">
                    <a:tint val="75000"/>
                  </a:schemeClr>
                </a:solidFill>
              </a:defRPr>
            </a:lvl6pPr>
            <a:lvl7pPr marL="1485991" indent="0" algn="ctr">
              <a:buNone/>
              <a:defRPr>
                <a:solidFill>
                  <a:schemeClr val="tx1">
                    <a:tint val="75000"/>
                  </a:schemeClr>
                </a:solidFill>
              </a:defRPr>
            </a:lvl7pPr>
            <a:lvl8pPr marL="1733657" indent="0" algn="ctr">
              <a:buNone/>
              <a:defRPr>
                <a:solidFill>
                  <a:schemeClr val="tx1">
                    <a:tint val="75000"/>
                  </a:schemeClr>
                </a:solidFill>
              </a:defRPr>
            </a:lvl8pPr>
            <a:lvl9pPr marL="198132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1475" y="1420283"/>
            <a:ext cx="4210050" cy="980017"/>
          </a:xfrm>
        </p:spPr>
        <p:txBody>
          <a:bodyPr/>
          <a:lstStyle/>
          <a:p>
            <a:r>
              <a:rPr lang="en-US"/>
              <a:t>Click to edit Master title style</a:t>
            </a:r>
          </a:p>
        </p:txBody>
      </p:sp>
      <p:sp>
        <p:nvSpPr>
          <p:cNvPr id="3" name="Subtitle 2"/>
          <p:cNvSpPr>
            <a:spLocks noGrp="1"/>
          </p:cNvSpPr>
          <p:nvPr>
            <p:ph type="subTitle" idx="1"/>
          </p:nvPr>
        </p:nvSpPr>
        <p:spPr>
          <a:xfrm>
            <a:off x="742950" y="2590800"/>
            <a:ext cx="3467100" cy="1168400"/>
          </a:xfrm>
        </p:spPr>
        <p:txBody>
          <a:bodyPr/>
          <a:lstStyle>
            <a:lvl1pPr marL="0" indent="0" algn="ctr">
              <a:buNone/>
              <a:defRPr>
                <a:solidFill>
                  <a:schemeClr val="tx1">
                    <a:tint val="75000"/>
                  </a:schemeClr>
                </a:solidFill>
              </a:defRPr>
            </a:lvl1pPr>
            <a:lvl2pPr marL="247662" indent="0" algn="ctr">
              <a:buNone/>
              <a:defRPr>
                <a:solidFill>
                  <a:schemeClr val="tx1">
                    <a:tint val="75000"/>
                  </a:schemeClr>
                </a:solidFill>
              </a:defRPr>
            </a:lvl2pPr>
            <a:lvl3pPr marL="495324" indent="0" algn="ctr">
              <a:buNone/>
              <a:defRPr>
                <a:solidFill>
                  <a:schemeClr val="tx1">
                    <a:tint val="75000"/>
                  </a:schemeClr>
                </a:solidFill>
              </a:defRPr>
            </a:lvl3pPr>
            <a:lvl4pPr marL="742987" indent="0" algn="ctr">
              <a:buNone/>
              <a:defRPr>
                <a:solidFill>
                  <a:schemeClr val="tx1">
                    <a:tint val="75000"/>
                  </a:schemeClr>
                </a:solidFill>
              </a:defRPr>
            </a:lvl4pPr>
            <a:lvl5pPr marL="990650" indent="0" algn="ctr">
              <a:buNone/>
              <a:defRPr>
                <a:solidFill>
                  <a:schemeClr val="tx1">
                    <a:tint val="75000"/>
                  </a:schemeClr>
                </a:solidFill>
              </a:defRPr>
            </a:lvl5pPr>
            <a:lvl6pPr marL="1238312" indent="0" algn="ctr">
              <a:buNone/>
              <a:defRPr>
                <a:solidFill>
                  <a:schemeClr val="tx1">
                    <a:tint val="75000"/>
                  </a:schemeClr>
                </a:solidFill>
              </a:defRPr>
            </a:lvl6pPr>
            <a:lvl7pPr marL="1485974" indent="0" algn="ctr">
              <a:buNone/>
              <a:defRPr>
                <a:solidFill>
                  <a:schemeClr val="tx1">
                    <a:tint val="75000"/>
                  </a:schemeClr>
                </a:solidFill>
              </a:defRPr>
            </a:lvl7pPr>
            <a:lvl8pPr marL="1733637" indent="0" algn="ctr">
              <a:buNone/>
              <a:defRPr>
                <a:solidFill>
                  <a:schemeClr val="tx1">
                    <a:tint val="75000"/>
                  </a:schemeClr>
                </a:solidFill>
              </a:defRPr>
            </a:lvl8pPr>
            <a:lvl9pPr marL="1981299"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91253" y="2937934"/>
            <a:ext cx="4210050" cy="908050"/>
          </a:xfrm>
        </p:spPr>
        <p:txBody>
          <a:bodyPr anchor="t"/>
          <a:lstStyle>
            <a:lvl1pPr algn="l">
              <a:defRPr sz="2167" b="1" cap="all"/>
            </a:lvl1pPr>
          </a:lstStyle>
          <a:p>
            <a:r>
              <a:rPr lang="en-US"/>
              <a:t>Click to edit Master title style</a:t>
            </a:r>
          </a:p>
        </p:txBody>
      </p:sp>
      <p:sp>
        <p:nvSpPr>
          <p:cNvPr id="3" name="Text Placeholder 2"/>
          <p:cNvSpPr>
            <a:spLocks noGrp="1"/>
          </p:cNvSpPr>
          <p:nvPr>
            <p:ph type="body" idx="1"/>
          </p:nvPr>
        </p:nvSpPr>
        <p:spPr>
          <a:xfrm>
            <a:off x="391253" y="1937809"/>
            <a:ext cx="4210050" cy="1000125"/>
          </a:xfrm>
        </p:spPr>
        <p:txBody>
          <a:bodyPr anchor="b"/>
          <a:lstStyle>
            <a:lvl1pPr marL="0" indent="0">
              <a:buNone/>
              <a:defRPr sz="1083">
                <a:solidFill>
                  <a:schemeClr val="tx1">
                    <a:tint val="75000"/>
                  </a:schemeClr>
                </a:solidFill>
              </a:defRPr>
            </a:lvl1pPr>
            <a:lvl2pPr marL="247665" indent="0">
              <a:buNone/>
              <a:defRPr sz="975">
                <a:solidFill>
                  <a:schemeClr val="tx1">
                    <a:tint val="75000"/>
                  </a:schemeClr>
                </a:solidFill>
              </a:defRPr>
            </a:lvl2pPr>
            <a:lvl3pPr marL="495330" indent="0">
              <a:buNone/>
              <a:defRPr sz="867">
                <a:solidFill>
                  <a:schemeClr val="tx1">
                    <a:tint val="75000"/>
                  </a:schemeClr>
                </a:solidFill>
              </a:defRPr>
            </a:lvl3pPr>
            <a:lvl4pPr marL="742996" indent="0">
              <a:buNone/>
              <a:defRPr sz="758">
                <a:solidFill>
                  <a:schemeClr val="tx1">
                    <a:tint val="75000"/>
                  </a:schemeClr>
                </a:solidFill>
              </a:defRPr>
            </a:lvl4pPr>
            <a:lvl5pPr marL="990661" indent="0">
              <a:buNone/>
              <a:defRPr sz="758">
                <a:solidFill>
                  <a:schemeClr val="tx1">
                    <a:tint val="75000"/>
                  </a:schemeClr>
                </a:solidFill>
              </a:defRPr>
            </a:lvl5pPr>
            <a:lvl6pPr marL="1238326" indent="0">
              <a:buNone/>
              <a:defRPr sz="758">
                <a:solidFill>
                  <a:schemeClr val="tx1">
                    <a:tint val="75000"/>
                  </a:schemeClr>
                </a:solidFill>
              </a:defRPr>
            </a:lvl6pPr>
            <a:lvl7pPr marL="1485991" indent="0">
              <a:buNone/>
              <a:defRPr sz="758">
                <a:solidFill>
                  <a:schemeClr val="tx1">
                    <a:tint val="75000"/>
                  </a:schemeClr>
                </a:solidFill>
              </a:defRPr>
            </a:lvl7pPr>
            <a:lvl8pPr marL="1733657" indent="0">
              <a:buNone/>
              <a:defRPr sz="758">
                <a:solidFill>
                  <a:schemeClr val="tx1">
                    <a:tint val="75000"/>
                  </a:schemeClr>
                </a:solidFill>
              </a:defRPr>
            </a:lvl8pPr>
            <a:lvl9pPr marL="1981322" indent="0">
              <a:buNone/>
              <a:defRPr sz="758">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91253" y="2937934"/>
            <a:ext cx="4210050" cy="908050"/>
          </a:xfrm>
        </p:spPr>
        <p:txBody>
          <a:bodyPr anchor="t"/>
          <a:lstStyle>
            <a:lvl1pPr algn="l">
              <a:defRPr sz="2167" b="1" cap="all"/>
            </a:lvl1pPr>
          </a:lstStyle>
          <a:p>
            <a:r>
              <a:rPr lang="en-US"/>
              <a:t>Click to edit Master title style</a:t>
            </a:r>
          </a:p>
        </p:txBody>
      </p:sp>
      <p:sp>
        <p:nvSpPr>
          <p:cNvPr id="3" name="Text Placeholder 2"/>
          <p:cNvSpPr>
            <a:spLocks noGrp="1"/>
          </p:cNvSpPr>
          <p:nvPr>
            <p:ph type="body" idx="1"/>
          </p:nvPr>
        </p:nvSpPr>
        <p:spPr>
          <a:xfrm>
            <a:off x="391253" y="1937810"/>
            <a:ext cx="4210050" cy="1000125"/>
          </a:xfrm>
        </p:spPr>
        <p:txBody>
          <a:bodyPr anchor="b"/>
          <a:lstStyle>
            <a:lvl1pPr marL="0" indent="0">
              <a:buNone/>
              <a:defRPr sz="1083">
                <a:solidFill>
                  <a:schemeClr val="tx1">
                    <a:tint val="75000"/>
                  </a:schemeClr>
                </a:solidFill>
              </a:defRPr>
            </a:lvl1pPr>
            <a:lvl2pPr marL="247662" indent="0">
              <a:buNone/>
              <a:defRPr sz="975">
                <a:solidFill>
                  <a:schemeClr val="tx1">
                    <a:tint val="75000"/>
                  </a:schemeClr>
                </a:solidFill>
              </a:defRPr>
            </a:lvl2pPr>
            <a:lvl3pPr marL="495324" indent="0">
              <a:buNone/>
              <a:defRPr sz="867">
                <a:solidFill>
                  <a:schemeClr val="tx1">
                    <a:tint val="75000"/>
                  </a:schemeClr>
                </a:solidFill>
              </a:defRPr>
            </a:lvl3pPr>
            <a:lvl4pPr marL="742987" indent="0">
              <a:buNone/>
              <a:defRPr sz="758">
                <a:solidFill>
                  <a:schemeClr val="tx1">
                    <a:tint val="75000"/>
                  </a:schemeClr>
                </a:solidFill>
              </a:defRPr>
            </a:lvl4pPr>
            <a:lvl5pPr marL="990650" indent="0">
              <a:buNone/>
              <a:defRPr sz="758">
                <a:solidFill>
                  <a:schemeClr val="tx1">
                    <a:tint val="75000"/>
                  </a:schemeClr>
                </a:solidFill>
              </a:defRPr>
            </a:lvl5pPr>
            <a:lvl6pPr marL="1238312" indent="0">
              <a:buNone/>
              <a:defRPr sz="758">
                <a:solidFill>
                  <a:schemeClr val="tx1">
                    <a:tint val="75000"/>
                  </a:schemeClr>
                </a:solidFill>
              </a:defRPr>
            </a:lvl6pPr>
            <a:lvl7pPr marL="1485974" indent="0">
              <a:buNone/>
              <a:defRPr sz="758">
                <a:solidFill>
                  <a:schemeClr val="tx1">
                    <a:tint val="75000"/>
                  </a:schemeClr>
                </a:solidFill>
              </a:defRPr>
            </a:lvl7pPr>
            <a:lvl8pPr marL="1733637" indent="0">
              <a:buNone/>
              <a:defRPr sz="758">
                <a:solidFill>
                  <a:schemeClr val="tx1">
                    <a:tint val="75000"/>
                  </a:schemeClr>
                </a:solidFill>
              </a:defRPr>
            </a:lvl8pPr>
            <a:lvl9pPr marL="1981299" indent="0">
              <a:buNone/>
              <a:defRPr sz="758">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47650" y="1066801"/>
            <a:ext cx="2187575" cy="3017309"/>
          </a:xfrm>
        </p:spPr>
        <p:txBody>
          <a:bodyPr/>
          <a:lstStyle>
            <a:lvl1pPr>
              <a:defRPr sz="1517"/>
            </a:lvl1pPr>
            <a:lvl2pPr>
              <a:defRPr sz="1300"/>
            </a:lvl2pPr>
            <a:lvl3pPr>
              <a:defRPr sz="1083"/>
            </a:lvl3pPr>
            <a:lvl4pPr>
              <a:defRPr sz="975"/>
            </a:lvl4pPr>
            <a:lvl5pPr>
              <a:defRPr sz="975"/>
            </a:lvl5pPr>
            <a:lvl6pPr>
              <a:defRPr sz="975"/>
            </a:lvl6pPr>
            <a:lvl7pPr>
              <a:defRPr sz="975"/>
            </a:lvl7pPr>
            <a:lvl8pPr>
              <a:defRPr sz="975"/>
            </a:lvl8pPr>
            <a:lvl9pPr>
              <a:defRPr sz="9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517775" y="1066801"/>
            <a:ext cx="2187575" cy="3017309"/>
          </a:xfrm>
        </p:spPr>
        <p:txBody>
          <a:bodyPr/>
          <a:lstStyle>
            <a:lvl1pPr>
              <a:defRPr sz="1517"/>
            </a:lvl1pPr>
            <a:lvl2pPr>
              <a:defRPr sz="1300"/>
            </a:lvl2pPr>
            <a:lvl3pPr>
              <a:defRPr sz="1083"/>
            </a:lvl3pPr>
            <a:lvl4pPr>
              <a:defRPr sz="975"/>
            </a:lvl4pPr>
            <a:lvl5pPr>
              <a:defRPr sz="975"/>
            </a:lvl5pPr>
            <a:lvl6pPr>
              <a:defRPr sz="975"/>
            </a:lvl6pPr>
            <a:lvl7pPr>
              <a:defRPr sz="975"/>
            </a:lvl7pPr>
            <a:lvl8pPr>
              <a:defRPr sz="975"/>
            </a:lvl8pPr>
            <a:lvl9pPr>
              <a:defRPr sz="9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47650" y="1023409"/>
            <a:ext cx="2188435" cy="426508"/>
          </a:xfrm>
        </p:spPr>
        <p:txBody>
          <a:bodyPr anchor="b"/>
          <a:lstStyle>
            <a:lvl1pPr marL="0" indent="0">
              <a:buNone/>
              <a:defRPr sz="1300" b="1"/>
            </a:lvl1pPr>
            <a:lvl2pPr marL="247665" indent="0">
              <a:buNone/>
              <a:defRPr sz="1083" b="1"/>
            </a:lvl2pPr>
            <a:lvl3pPr marL="495330" indent="0">
              <a:buNone/>
              <a:defRPr sz="975" b="1"/>
            </a:lvl3pPr>
            <a:lvl4pPr marL="742996" indent="0">
              <a:buNone/>
              <a:defRPr sz="867" b="1"/>
            </a:lvl4pPr>
            <a:lvl5pPr marL="990661" indent="0">
              <a:buNone/>
              <a:defRPr sz="867" b="1"/>
            </a:lvl5pPr>
            <a:lvl6pPr marL="1238326" indent="0">
              <a:buNone/>
              <a:defRPr sz="867" b="1"/>
            </a:lvl6pPr>
            <a:lvl7pPr marL="1485991" indent="0">
              <a:buNone/>
              <a:defRPr sz="867" b="1"/>
            </a:lvl7pPr>
            <a:lvl8pPr marL="1733657" indent="0">
              <a:buNone/>
              <a:defRPr sz="867" b="1"/>
            </a:lvl8pPr>
            <a:lvl9pPr marL="1981322" indent="0">
              <a:buNone/>
              <a:defRPr sz="867" b="1"/>
            </a:lvl9pPr>
          </a:lstStyle>
          <a:p>
            <a:pPr lvl="0"/>
            <a:r>
              <a:rPr lang="en-US"/>
              <a:t>Click to edit Master text styles</a:t>
            </a:r>
          </a:p>
        </p:txBody>
      </p:sp>
      <p:sp>
        <p:nvSpPr>
          <p:cNvPr id="4" name="Content Placeholder 3"/>
          <p:cNvSpPr>
            <a:spLocks noGrp="1"/>
          </p:cNvSpPr>
          <p:nvPr>
            <p:ph sz="half" idx="2"/>
          </p:nvPr>
        </p:nvSpPr>
        <p:spPr>
          <a:xfrm>
            <a:off x="247650" y="1449917"/>
            <a:ext cx="2188435" cy="2634192"/>
          </a:xfrm>
        </p:spPr>
        <p:txBody>
          <a:bodyPr/>
          <a:lstStyle>
            <a:lvl1pPr>
              <a:defRPr sz="1300"/>
            </a:lvl1pPr>
            <a:lvl2pPr>
              <a:defRPr sz="1083"/>
            </a:lvl2pPr>
            <a:lvl3pPr>
              <a:defRPr sz="975"/>
            </a:lvl3pPr>
            <a:lvl4pPr>
              <a:defRPr sz="867"/>
            </a:lvl4pPr>
            <a:lvl5pPr>
              <a:defRPr sz="867"/>
            </a:lvl5pPr>
            <a:lvl6pPr>
              <a:defRPr sz="867"/>
            </a:lvl6pPr>
            <a:lvl7pPr>
              <a:defRPr sz="867"/>
            </a:lvl7pPr>
            <a:lvl8pPr>
              <a:defRPr sz="867"/>
            </a:lvl8pPr>
            <a:lvl9pPr>
              <a:defRPr sz="8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516055" y="1023409"/>
            <a:ext cx="2189295" cy="426508"/>
          </a:xfrm>
        </p:spPr>
        <p:txBody>
          <a:bodyPr anchor="b"/>
          <a:lstStyle>
            <a:lvl1pPr marL="0" indent="0">
              <a:buNone/>
              <a:defRPr sz="1300" b="1"/>
            </a:lvl1pPr>
            <a:lvl2pPr marL="247665" indent="0">
              <a:buNone/>
              <a:defRPr sz="1083" b="1"/>
            </a:lvl2pPr>
            <a:lvl3pPr marL="495330" indent="0">
              <a:buNone/>
              <a:defRPr sz="975" b="1"/>
            </a:lvl3pPr>
            <a:lvl4pPr marL="742996" indent="0">
              <a:buNone/>
              <a:defRPr sz="867" b="1"/>
            </a:lvl4pPr>
            <a:lvl5pPr marL="990661" indent="0">
              <a:buNone/>
              <a:defRPr sz="867" b="1"/>
            </a:lvl5pPr>
            <a:lvl6pPr marL="1238326" indent="0">
              <a:buNone/>
              <a:defRPr sz="867" b="1"/>
            </a:lvl6pPr>
            <a:lvl7pPr marL="1485991" indent="0">
              <a:buNone/>
              <a:defRPr sz="867" b="1"/>
            </a:lvl7pPr>
            <a:lvl8pPr marL="1733657" indent="0">
              <a:buNone/>
              <a:defRPr sz="867" b="1"/>
            </a:lvl8pPr>
            <a:lvl9pPr marL="1981322" indent="0">
              <a:buNone/>
              <a:defRPr sz="867" b="1"/>
            </a:lvl9pPr>
          </a:lstStyle>
          <a:p>
            <a:pPr lvl="0"/>
            <a:r>
              <a:rPr lang="en-US"/>
              <a:t>Click to edit Master text styles</a:t>
            </a:r>
          </a:p>
        </p:txBody>
      </p:sp>
      <p:sp>
        <p:nvSpPr>
          <p:cNvPr id="6" name="Content Placeholder 5"/>
          <p:cNvSpPr>
            <a:spLocks noGrp="1"/>
          </p:cNvSpPr>
          <p:nvPr>
            <p:ph sz="quarter" idx="4"/>
          </p:nvPr>
        </p:nvSpPr>
        <p:spPr>
          <a:xfrm>
            <a:off x="2516055" y="1449917"/>
            <a:ext cx="2189295" cy="2634192"/>
          </a:xfrm>
        </p:spPr>
        <p:txBody>
          <a:bodyPr/>
          <a:lstStyle>
            <a:lvl1pPr>
              <a:defRPr sz="1300"/>
            </a:lvl1pPr>
            <a:lvl2pPr>
              <a:defRPr sz="1083"/>
            </a:lvl2pPr>
            <a:lvl3pPr>
              <a:defRPr sz="975"/>
            </a:lvl3pPr>
            <a:lvl4pPr>
              <a:defRPr sz="867"/>
            </a:lvl4pPr>
            <a:lvl5pPr>
              <a:defRPr sz="867"/>
            </a:lvl5pPr>
            <a:lvl6pPr>
              <a:defRPr sz="867"/>
            </a:lvl6pPr>
            <a:lvl7pPr>
              <a:defRPr sz="867"/>
            </a:lvl7pPr>
            <a:lvl8pPr>
              <a:defRPr sz="867"/>
            </a:lvl8pPr>
            <a:lvl9pPr>
              <a:defRPr sz="8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47651" y="1023409"/>
            <a:ext cx="2188435" cy="426508"/>
          </a:xfrm>
        </p:spPr>
        <p:txBody>
          <a:bodyPr anchor="b"/>
          <a:lstStyle>
            <a:lvl1pPr marL="0" indent="0">
              <a:buNone/>
              <a:defRPr sz="1300" b="1"/>
            </a:lvl1pPr>
            <a:lvl2pPr marL="247662" indent="0">
              <a:buNone/>
              <a:defRPr sz="1083" b="1"/>
            </a:lvl2pPr>
            <a:lvl3pPr marL="495324" indent="0">
              <a:buNone/>
              <a:defRPr sz="975" b="1"/>
            </a:lvl3pPr>
            <a:lvl4pPr marL="742987" indent="0">
              <a:buNone/>
              <a:defRPr sz="867" b="1"/>
            </a:lvl4pPr>
            <a:lvl5pPr marL="990650" indent="0">
              <a:buNone/>
              <a:defRPr sz="867" b="1"/>
            </a:lvl5pPr>
            <a:lvl6pPr marL="1238312" indent="0">
              <a:buNone/>
              <a:defRPr sz="867" b="1"/>
            </a:lvl6pPr>
            <a:lvl7pPr marL="1485974" indent="0">
              <a:buNone/>
              <a:defRPr sz="867" b="1"/>
            </a:lvl7pPr>
            <a:lvl8pPr marL="1733637" indent="0">
              <a:buNone/>
              <a:defRPr sz="867" b="1"/>
            </a:lvl8pPr>
            <a:lvl9pPr marL="1981299" indent="0">
              <a:buNone/>
              <a:defRPr sz="867" b="1"/>
            </a:lvl9pPr>
          </a:lstStyle>
          <a:p>
            <a:pPr lvl="0"/>
            <a:r>
              <a:rPr lang="en-US"/>
              <a:t>Click to edit Master text styles</a:t>
            </a:r>
          </a:p>
        </p:txBody>
      </p:sp>
      <p:sp>
        <p:nvSpPr>
          <p:cNvPr id="4" name="Content Placeholder 3"/>
          <p:cNvSpPr>
            <a:spLocks noGrp="1"/>
          </p:cNvSpPr>
          <p:nvPr>
            <p:ph sz="half" idx="2"/>
          </p:nvPr>
        </p:nvSpPr>
        <p:spPr>
          <a:xfrm>
            <a:off x="247651" y="1449917"/>
            <a:ext cx="2188435" cy="2634192"/>
          </a:xfrm>
        </p:spPr>
        <p:txBody>
          <a:bodyPr/>
          <a:lstStyle>
            <a:lvl1pPr>
              <a:defRPr sz="1300"/>
            </a:lvl1pPr>
            <a:lvl2pPr>
              <a:defRPr sz="1083"/>
            </a:lvl2pPr>
            <a:lvl3pPr>
              <a:defRPr sz="975"/>
            </a:lvl3pPr>
            <a:lvl4pPr>
              <a:defRPr sz="867"/>
            </a:lvl4pPr>
            <a:lvl5pPr>
              <a:defRPr sz="867"/>
            </a:lvl5pPr>
            <a:lvl6pPr>
              <a:defRPr sz="867"/>
            </a:lvl6pPr>
            <a:lvl7pPr>
              <a:defRPr sz="867"/>
            </a:lvl7pPr>
            <a:lvl8pPr>
              <a:defRPr sz="867"/>
            </a:lvl8pPr>
            <a:lvl9pPr>
              <a:defRPr sz="8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516056" y="1023409"/>
            <a:ext cx="2189295" cy="426508"/>
          </a:xfrm>
        </p:spPr>
        <p:txBody>
          <a:bodyPr anchor="b"/>
          <a:lstStyle>
            <a:lvl1pPr marL="0" indent="0">
              <a:buNone/>
              <a:defRPr sz="1300" b="1"/>
            </a:lvl1pPr>
            <a:lvl2pPr marL="247662" indent="0">
              <a:buNone/>
              <a:defRPr sz="1083" b="1"/>
            </a:lvl2pPr>
            <a:lvl3pPr marL="495324" indent="0">
              <a:buNone/>
              <a:defRPr sz="975" b="1"/>
            </a:lvl3pPr>
            <a:lvl4pPr marL="742987" indent="0">
              <a:buNone/>
              <a:defRPr sz="867" b="1"/>
            </a:lvl4pPr>
            <a:lvl5pPr marL="990650" indent="0">
              <a:buNone/>
              <a:defRPr sz="867" b="1"/>
            </a:lvl5pPr>
            <a:lvl6pPr marL="1238312" indent="0">
              <a:buNone/>
              <a:defRPr sz="867" b="1"/>
            </a:lvl6pPr>
            <a:lvl7pPr marL="1485974" indent="0">
              <a:buNone/>
              <a:defRPr sz="867" b="1"/>
            </a:lvl7pPr>
            <a:lvl8pPr marL="1733637" indent="0">
              <a:buNone/>
              <a:defRPr sz="867" b="1"/>
            </a:lvl8pPr>
            <a:lvl9pPr marL="1981299" indent="0">
              <a:buNone/>
              <a:defRPr sz="867" b="1"/>
            </a:lvl9pPr>
          </a:lstStyle>
          <a:p>
            <a:pPr lvl="0"/>
            <a:r>
              <a:rPr lang="en-US"/>
              <a:t>Click to edit Master text styles</a:t>
            </a:r>
          </a:p>
        </p:txBody>
      </p:sp>
      <p:sp>
        <p:nvSpPr>
          <p:cNvPr id="6" name="Content Placeholder 5"/>
          <p:cNvSpPr>
            <a:spLocks noGrp="1"/>
          </p:cNvSpPr>
          <p:nvPr>
            <p:ph sz="quarter" idx="4"/>
          </p:nvPr>
        </p:nvSpPr>
        <p:spPr>
          <a:xfrm>
            <a:off x="2516056" y="1449917"/>
            <a:ext cx="2189295" cy="2634192"/>
          </a:xfrm>
        </p:spPr>
        <p:txBody>
          <a:bodyPr/>
          <a:lstStyle>
            <a:lvl1pPr>
              <a:defRPr sz="1300"/>
            </a:lvl1pPr>
            <a:lvl2pPr>
              <a:defRPr sz="1083"/>
            </a:lvl2pPr>
            <a:lvl3pPr>
              <a:defRPr sz="975"/>
            </a:lvl3pPr>
            <a:lvl4pPr>
              <a:defRPr sz="867"/>
            </a:lvl4pPr>
            <a:lvl5pPr>
              <a:defRPr sz="867"/>
            </a:lvl5pPr>
            <a:lvl6pPr>
              <a:defRPr sz="867"/>
            </a:lvl6pPr>
            <a:lvl7pPr>
              <a:defRPr sz="867"/>
            </a:lvl7pPr>
            <a:lvl8pPr>
              <a:defRPr sz="867"/>
            </a:lvl8pPr>
            <a:lvl9pPr>
              <a:defRPr sz="8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18/10/2024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9491384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47650" y="182033"/>
            <a:ext cx="1629503" cy="774700"/>
          </a:xfrm>
        </p:spPr>
        <p:txBody>
          <a:bodyPr anchor="b"/>
          <a:lstStyle>
            <a:lvl1pPr algn="l">
              <a:defRPr sz="1083" b="1"/>
            </a:lvl1pPr>
          </a:lstStyle>
          <a:p>
            <a:r>
              <a:rPr lang="en-US"/>
              <a:t>Click to edit Master title style</a:t>
            </a:r>
          </a:p>
        </p:txBody>
      </p:sp>
      <p:sp>
        <p:nvSpPr>
          <p:cNvPr id="3" name="Content Placeholder 2"/>
          <p:cNvSpPr>
            <a:spLocks noGrp="1"/>
          </p:cNvSpPr>
          <p:nvPr>
            <p:ph idx="1"/>
          </p:nvPr>
        </p:nvSpPr>
        <p:spPr>
          <a:xfrm>
            <a:off x="1936485" y="182034"/>
            <a:ext cx="2768865" cy="3902075"/>
          </a:xfrm>
        </p:spPr>
        <p:txBody>
          <a:bodyPr/>
          <a:lstStyle>
            <a:lvl1pPr>
              <a:defRPr sz="1733"/>
            </a:lvl1pPr>
            <a:lvl2pPr>
              <a:defRPr sz="1517"/>
            </a:lvl2pPr>
            <a:lvl3pPr>
              <a:defRPr sz="1300"/>
            </a:lvl3pPr>
            <a:lvl4pPr>
              <a:defRPr sz="1083"/>
            </a:lvl4pPr>
            <a:lvl5pPr>
              <a:defRPr sz="1083"/>
            </a:lvl5pPr>
            <a:lvl6pPr>
              <a:defRPr sz="1083"/>
            </a:lvl6pPr>
            <a:lvl7pPr>
              <a:defRPr sz="1083"/>
            </a:lvl7pPr>
            <a:lvl8pPr>
              <a:defRPr sz="1083"/>
            </a:lvl8pPr>
            <a:lvl9pPr>
              <a:defRPr sz="108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47650" y="956734"/>
            <a:ext cx="1629503" cy="3127375"/>
          </a:xfrm>
        </p:spPr>
        <p:txBody>
          <a:bodyPr/>
          <a:lstStyle>
            <a:lvl1pPr marL="0" indent="0">
              <a:buNone/>
              <a:defRPr sz="758"/>
            </a:lvl1pPr>
            <a:lvl2pPr marL="247665" indent="0">
              <a:buNone/>
              <a:defRPr sz="650"/>
            </a:lvl2pPr>
            <a:lvl3pPr marL="495330" indent="0">
              <a:buNone/>
              <a:defRPr sz="542"/>
            </a:lvl3pPr>
            <a:lvl4pPr marL="742996" indent="0">
              <a:buNone/>
              <a:defRPr sz="488"/>
            </a:lvl4pPr>
            <a:lvl5pPr marL="990661" indent="0">
              <a:buNone/>
              <a:defRPr sz="488"/>
            </a:lvl5pPr>
            <a:lvl6pPr marL="1238326" indent="0">
              <a:buNone/>
              <a:defRPr sz="488"/>
            </a:lvl6pPr>
            <a:lvl7pPr marL="1485991" indent="0">
              <a:buNone/>
              <a:defRPr sz="488"/>
            </a:lvl7pPr>
            <a:lvl8pPr marL="1733657" indent="0">
              <a:buNone/>
              <a:defRPr sz="488"/>
            </a:lvl8pPr>
            <a:lvl9pPr marL="1981322" indent="0">
              <a:buNone/>
              <a:defRPr sz="488"/>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70823" y="3200400"/>
            <a:ext cx="2971800" cy="377825"/>
          </a:xfrm>
        </p:spPr>
        <p:txBody>
          <a:bodyPr anchor="b"/>
          <a:lstStyle>
            <a:lvl1pPr algn="l">
              <a:defRPr sz="1083" b="1"/>
            </a:lvl1pPr>
          </a:lstStyle>
          <a:p>
            <a:r>
              <a:rPr lang="en-US"/>
              <a:t>Click to edit Master title style</a:t>
            </a:r>
          </a:p>
        </p:txBody>
      </p:sp>
      <p:sp>
        <p:nvSpPr>
          <p:cNvPr id="3" name="Picture Placeholder 2"/>
          <p:cNvSpPr>
            <a:spLocks noGrp="1"/>
          </p:cNvSpPr>
          <p:nvPr>
            <p:ph type="pic" idx="1"/>
          </p:nvPr>
        </p:nvSpPr>
        <p:spPr>
          <a:xfrm>
            <a:off x="970823" y="408517"/>
            <a:ext cx="2971800" cy="2743200"/>
          </a:xfrm>
        </p:spPr>
        <p:txBody>
          <a:bodyPr/>
          <a:lstStyle>
            <a:lvl1pPr marL="0" indent="0">
              <a:buNone/>
              <a:defRPr sz="1733"/>
            </a:lvl1pPr>
            <a:lvl2pPr marL="247665" indent="0">
              <a:buNone/>
              <a:defRPr sz="1517"/>
            </a:lvl2pPr>
            <a:lvl3pPr marL="495330" indent="0">
              <a:buNone/>
              <a:defRPr sz="1300"/>
            </a:lvl3pPr>
            <a:lvl4pPr marL="742996" indent="0">
              <a:buNone/>
              <a:defRPr sz="1083"/>
            </a:lvl4pPr>
            <a:lvl5pPr marL="990661" indent="0">
              <a:buNone/>
              <a:defRPr sz="1083"/>
            </a:lvl5pPr>
            <a:lvl6pPr marL="1238326" indent="0">
              <a:buNone/>
              <a:defRPr sz="1083"/>
            </a:lvl6pPr>
            <a:lvl7pPr marL="1485991" indent="0">
              <a:buNone/>
              <a:defRPr sz="1083"/>
            </a:lvl7pPr>
            <a:lvl8pPr marL="1733657" indent="0">
              <a:buNone/>
              <a:defRPr sz="1083"/>
            </a:lvl8pPr>
            <a:lvl9pPr marL="1981322" indent="0">
              <a:buNone/>
              <a:defRPr sz="1083"/>
            </a:lvl9pPr>
          </a:lstStyle>
          <a:p>
            <a:endParaRPr lang="en-US"/>
          </a:p>
        </p:txBody>
      </p:sp>
      <p:sp>
        <p:nvSpPr>
          <p:cNvPr id="4" name="Text Placeholder 3"/>
          <p:cNvSpPr>
            <a:spLocks noGrp="1"/>
          </p:cNvSpPr>
          <p:nvPr>
            <p:ph type="body" sz="half" idx="2"/>
          </p:nvPr>
        </p:nvSpPr>
        <p:spPr>
          <a:xfrm>
            <a:off x="970823" y="3578225"/>
            <a:ext cx="2971800" cy="536575"/>
          </a:xfrm>
        </p:spPr>
        <p:txBody>
          <a:bodyPr/>
          <a:lstStyle>
            <a:lvl1pPr marL="0" indent="0">
              <a:buNone/>
              <a:defRPr sz="758"/>
            </a:lvl1pPr>
            <a:lvl2pPr marL="247665" indent="0">
              <a:buNone/>
              <a:defRPr sz="650"/>
            </a:lvl2pPr>
            <a:lvl3pPr marL="495330" indent="0">
              <a:buNone/>
              <a:defRPr sz="542"/>
            </a:lvl3pPr>
            <a:lvl4pPr marL="742996" indent="0">
              <a:buNone/>
              <a:defRPr sz="488"/>
            </a:lvl4pPr>
            <a:lvl5pPr marL="990661" indent="0">
              <a:buNone/>
              <a:defRPr sz="488"/>
            </a:lvl5pPr>
            <a:lvl6pPr marL="1238326" indent="0">
              <a:buNone/>
              <a:defRPr sz="488"/>
            </a:lvl6pPr>
            <a:lvl7pPr marL="1485991" indent="0">
              <a:buNone/>
              <a:defRPr sz="488"/>
            </a:lvl7pPr>
            <a:lvl8pPr marL="1733657" indent="0">
              <a:buNone/>
              <a:defRPr sz="488"/>
            </a:lvl8pPr>
            <a:lvl9pPr marL="1981322" indent="0">
              <a:buNone/>
              <a:defRPr sz="488"/>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47650" y="182033"/>
            <a:ext cx="1629503" cy="774700"/>
          </a:xfrm>
        </p:spPr>
        <p:txBody>
          <a:bodyPr anchor="b"/>
          <a:lstStyle>
            <a:lvl1pPr algn="l">
              <a:defRPr sz="1083" b="1"/>
            </a:lvl1pPr>
          </a:lstStyle>
          <a:p>
            <a:r>
              <a:rPr lang="en-US"/>
              <a:t>Click to edit Master title style</a:t>
            </a:r>
          </a:p>
        </p:txBody>
      </p:sp>
      <p:sp>
        <p:nvSpPr>
          <p:cNvPr id="3" name="Content Placeholder 2"/>
          <p:cNvSpPr>
            <a:spLocks noGrp="1"/>
          </p:cNvSpPr>
          <p:nvPr>
            <p:ph idx="1"/>
          </p:nvPr>
        </p:nvSpPr>
        <p:spPr>
          <a:xfrm>
            <a:off x="1936486" y="182035"/>
            <a:ext cx="2768864" cy="3902075"/>
          </a:xfrm>
        </p:spPr>
        <p:txBody>
          <a:bodyPr/>
          <a:lstStyle>
            <a:lvl1pPr>
              <a:defRPr sz="1733"/>
            </a:lvl1pPr>
            <a:lvl2pPr>
              <a:defRPr sz="1517"/>
            </a:lvl2pPr>
            <a:lvl3pPr>
              <a:defRPr sz="1300"/>
            </a:lvl3pPr>
            <a:lvl4pPr>
              <a:defRPr sz="1083"/>
            </a:lvl4pPr>
            <a:lvl5pPr>
              <a:defRPr sz="1083"/>
            </a:lvl5pPr>
            <a:lvl6pPr>
              <a:defRPr sz="1083"/>
            </a:lvl6pPr>
            <a:lvl7pPr>
              <a:defRPr sz="1083"/>
            </a:lvl7pPr>
            <a:lvl8pPr>
              <a:defRPr sz="1083"/>
            </a:lvl8pPr>
            <a:lvl9pPr>
              <a:defRPr sz="108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47650" y="956735"/>
            <a:ext cx="1629503" cy="3127375"/>
          </a:xfrm>
        </p:spPr>
        <p:txBody>
          <a:bodyPr/>
          <a:lstStyle>
            <a:lvl1pPr marL="0" indent="0">
              <a:buNone/>
              <a:defRPr sz="758"/>
            </a:lvl1pPr>
            <a:lvl2pPr marL="247662" indent="0">
              <a:buNone/>
              <a:defRPr sz="650"/>
            </a:lvl2pPr>
            <a:lvl3pPr marL="495324" indent="0">
              <a:buNone/>
              <a:defRPr sz="542"/>
            </a:lvl3pPr>
            <a:lvl4pPr marL="742987" indent="0">
              <a:buNone/>
              <a:defRPr sz="488"/>
            </a:lvl4pPr>
            <a:lvl5pPr marL="990650" indent="0">
              <a:buNone/>
              <a:defRPr sz="488"/>
            </a:lvl5pPr>
            <a:lvl6pPr marL="1238312" indent="0">
              <a:buNone/>
              <a:defRPr sz="488"/>
            </a:lvl6pPr>
            <a:lvl7pPr marL="1485974" indent="0">
              <a:buNone/>
              <a:defRPr sz="488"/>
            </a:lvl7pPr>
            <a:lvl8pPr marL="1733637" indent="0">
              <a:buNone/>
              <a:defRPr sz="488"/>
            </a:lvl8pPr>
            <a:lvl9pPr marL="1981299" indent="0">
              <a:buNone/>
              <a:defRPr sz="488"/>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70823" y="3200401"/>
            <a:ext cx="2971800" cy="377825"/>
          </a:xfrm>
        </p:spPr>
        <p:txBody>
          <a:bodyPr anchor="b"/>
          <a:lstStyle>
            <a:lvl1pPr algn="l">
              <a:defRPr sz="1083" b="1"/>
            </a:lvl1pPr>
          </a:lstStyle>
          <a:p>
            <a:r>
              <a:rPr lang="en-US"/>
              <a:t>Click to edit Master title style</a:t>
            </a:r>
          </a:p>
        </p:txBody>
      </p:sp>
      <p:sp>
        <p:nvSpPr>
          <p:cNvPr id="3" name="Picture Placeholder 2"/>
          <p:cNvSpPr>
            <a:spLocks noGrp="1"/>
          </p:cNvSpPr>
          <p:nvPr>
            <p:ph type="pic" idx="1"/>
          </p:nvPr>
        </p:nvSpPr>
        <p:spPr>
          <a:xfrm>
            <a:off x="970823" y="408517"/>
            <a:ext cx="2971800" cy="2743200"/>
          </a:xfrm>
        </p:spPr>
        <p:txBody>
          <a:bodyPr/>
          <a:lstStyle>
            <a:lvl1pPr marL="0" indent="0">
              <a:buNone/>
              <a:defRPr sz="1733"/>
            </a:lvl1pPr>
            <a:lvl2pPr marL="247662" indent="0">
              <a:buNone/>
              <a:defRPr sz="1517"/>
            </a:lvl2pPr>
            <a:lvl3pPr marL="495324" indent="0">
              <a:buNone/>
              <a:defRPr sz="1300"/>
            </a:lvl3pPr>
            <a:lvl4pPr marL="742987" indent="0">
              <a:buNone/>
              <a:defRPr sz="1083"/>
            </a:lvl4pPr>
            <a:lvl5pPr marL="990650" indent="0">
              <a:buNone/>
              <a:defRPr sz="1083"/>
            </a:lvl5pPr>
            <a:lvl6pPr marL="1238312" indent="0">
              <a:buNone/>
              <a:defRPr sz="1083"/>
            </a:lvl6pPr>
            <a:lvl7pPr marL="1485974" indent="0">
              <a:buNone/>
              <a:defRPr sz="1083"/>
            </a:lvl7pPr>
            <a:lvl8pPr marL="1733637" indent="0">
              <a:buNone/>
              <a:defRPr sz="1083"/>
            </a:lvl8pPr>
            <a:lvl9pPr marL="1981299" indent="0">
              <a:buNone/>
              <a:defRPr sz="1083"/>
            </a:lvl9pPr>
          </a:lstStyle>
          <a:p>
            <a:endParaRPr lang="en-US"/>
          </a:p>
        </p:txBody>
      </p:sp>
      <p:sp>
        <p:nvSpPr>
          <p:cNvPr id="4" name="Text Placeholder 3"/>
          <p:cNvSpPr>
            <a:spLocks noGrp="1"/>
          </p:cNvSpPr>
          <p:nvPr>
            <p:ph type="body" sz="half" idx="2"/>
          </p:nvPr>
        </p:nvSpPr>
        <p:spPr>
          <a:xfrm>
            <a:off x="970823" y="3578226"/>
            <a:ext cx="2971800" cy="536575"/>
          </a:xfrm>
        </p:spPr>
        <p:txBody>
          <a:bodyPr/>
          <a:lstStyle>
            <a:lvl1pPr marL="0" indent="0">
              <a:buNone/>
              <a:defRPr sz="758"/>
            </a:lvl1pPr>
            <a:lvl2pPr marL="247662" indent="0">
              <a:buNone/>
              <a:defRPr sz="650"/>
            </a:lvl2pPr>
            <a:lvl3pPr marL="495324" indent="0">
              <a:buNone/>
              <a:defRPr sz="542"/>
            </a:lvl3pPr>
            <a:lvl4pPr marL="742987" indent="0">
              <a:buNone/>
              <a:defRPr sz="488"/>
            </a:lvl4pPr>
            <a:lvl5pPr marL="990650" indent="0">
              <a:buNone/>
              <a:defRPr sz="488"/>
            </a:lvl5pPr>
            <a:lvl6pPr marL="1238312" indent="0">
              <a:buNone/>
              <a:defRPr sz="488"/>
            </a:lvl6pPr>
            <a:lvl7pPr marL="1485974" indent="0">
              <a:buNone/>
              <a:defRPr sz="488"/>
            </a:lvl7pPr>
            <a:lvl8pPr marL="1733637" indent="0">
              <a:buNone/>
              <a:defRPr sz="488"/>
            </a:lvl8pPr>
            <a:lvl9pPr marL="1981299" indent="0">
              <a:buNone/>
              <a:defRPr sz="488"/>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590925" y="183093"/>
            <a:ext cx="1114425" cy="39010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47650" y="183093"/>
            <a:ext cx="3260725" cy="39010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8" y="1709739"/>
            <a:ext cx="8543925" cy="2852737"/>
          </a:xfrm>
        </p:spPr>
        <p:txBody>
          <a:bodyPr anchor="b"/>
          <a:lstStyle>
            <a:lvl1pPr>
              <a:defRPr sz="4875"/>
            </a:lvl1pPr>
          </a:lstStyle>
          <a:p>
            <a:r>
              <a:rPr lang="en-GB"/>
              <a:t>Click to edit Master title style</a:t>
            </a:r>
          </a:p>
        </p:txBody>
      </p:sp>
      <p:sp>
        <p:nvSpPr>
          <p:cNvPr id="3" name="Text Placeholder 2"/>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GB" smtClean="0"/>
              <a:t>18/10/2024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p:cNvSpPr>
            <a:spLocks noGrp="1"/>
          </p:cNvSpPr>
          <p:nvPr>
            <p:ph type="dt" sz="half" idx="10"/>
          </p:nvPr>
        </p:nvSpPr>
        <p:spPr/>
        <p:txBody>
          <a:bodyPr/>
          <a:lstStyle/>
          <a:p>
            <a:fld id="{846CE7D5-CF57-46EF-B807-FDD0502418D4}" type="datetimeFigureOut">
              <a:rPr lang="en-GB" smtClean="0"/>
              <a:t>18/10/2024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p>
        </p:txBody>
      </p:sp>
      <p:sp>
        <p:nvSpPr>
          <p:cNvPr id="3" name="Text Placeholder 2"/>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en-GB"/>
              <a:t>Click to edit Master text styles</a:t>
            </a:r>
          </a:p>
        </p:txBody>
      </p:sp>
      <p:sp>
        <p:nvSpPr>
          <p:cNvPr id="4" name="Content Placeholder 3"/>
          <p:cNvSpPr>
            <a:spLocks noGrp="1"/>
          </p:cNvSpPr>
          <p:nvPr>
            <p:ph sz="half" idx="2"/>
          </p:nvPr>
        </p:nvSpPr>
        <p:spPr>
          <a:xfrm>
            <a:off x="682328"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p:cNvSpPr>
            <a:spLocks noGrp="1"/>
          </p:cNvSpPr>
          <p:nvPr>
            <p:ph type="dt" sz="half" idx="10"/>
          </p:nvPr>
        </p:nvSpPr>
        <p:spPr/>
        <p:txBody>
          <a:bodyPr/>
          <a:lstStyle/>
          <a:p>
            <a:fld id="{846CE7D5-CF57-46EF-B807-FDD0502418D4}" type="datetimeFigureOut">
              <a:rPr lang="en-GB" smtClean="0"/>
              <a:t>18/10/2024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GB" smtClean="0"/>
              <a:t>18/10/2024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GB" smtClean="0"/>
              <a:t>18/10/2024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2600"/>
            </a:lvl1pPr>
          </a:lstStyle>
          <a:p>
            <a:r>
              <a:rPr lang="en-GB"/>
              <a:t>Click to edit Master title style</a:t>
            </a:r>
          </a:p>
        </p:txBody>
      </p:sp>
      <p:sp>
        <p:nvSpPr>
          <p:cNvPr id="3" name="Content Placeholder 2"/>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18/10/2024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2600"/>
            </a:lvl1pPr>
          </a:lstStyle>
          <a:p>
            <a:r>
              <a:rPr lang="en-GB"/>
              <a:t>Click to edit Master title style</a:t>
            </a:r>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r>
              <a:rPr lang="en-GB"/>
              <a:t>Click icon to add picture</a:t>
            </a:r>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18/10/2024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fld id="{846CE7D5-CF57-46EF-B807-FDD0502418D4}" type="datetimeFigureOut">
              <a:rPr lang="en-GB" smtClean="0"/>
              <a:t>18/10/2024</a:t>
            </a:fld>
            <a:endParaRPr lang="en-GB"/>
          </a:p>
        </p:txBody>
      </p:sp>
      <p:sp>
        <p:nvSpPr>
          <p:cNvPr id="5" name="Footer Placeholder 4"/>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1"/>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fld id="{330EA680-D336-4FF7-8B7A-9848BB0A1C32}" type="slidenum">
              <a:rPr lang="en-GB" smtClean="0"/>
              <a:t>‹#›</a:t>
            </a:fld>
            <a:endParaRPr lang="en-GB"/>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47650" y="183092"/>
            <a:ext cx="4457700" cy="762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247650" y="1066801"/>
            <a:ext cx="4457700" cy="301730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47650" y="4237568"/>
            <a:ext cx="1155700" cy="243417"/>
          </a:xfrm>
          <a:prstGeom prst="rect">
            <a:avLst/>
          </a:prstGeom>
        </p:spPr>
        <p:txBody>
          <a:bodyPr vert="horz" lIns="91440" tIns="45720" rIns="91440" bIns="45720" rtlCol="0" anchor="ctr"/>
          <a:lstStyle>
            <a:lvl1pPr algn="l">
              <a:defRPr sz="650">
                <a:solidFill>
                  <a:schemeClr val="tx1">
                    <a:tint val="75000"/>
                  </a:schemeClr>
                </a:solidFill>
              </a:defRPr>
            </a:lvl1pPr>
          </a:lstStyle>
          <a:p>
            <a:fld id="{1D8BD707-D9CF-40AE-B4C6-C98DA3205C09}" type="datetimeFigureOut">
              <a:rPr lang="en-US" smtClean="0"/>
              <a:pPr/>
              <a:t>10/18/2024</a:t>
            </a:fld>
            <a:endParaRPr lang="en-US"/>
          </a:p>
        </p:txBody>
      </p:sp>
      <p:sp>
        <p:nvSpPr>
          <p:cNvPr id="5" name="Footer Placeholder 4"/>
          <p:cNvSpPr>
            <a:spLocks noGrp="1"/>
          </p:cNvSpPr>
          <p:nvPr>
            <p:ph type="ftr" sz="quarter" idx="3"/>
          </p:nvPr>
        </p:nvSpPr>
        <p:spPr>
          <a:xfrm>
            <a:off x="1692275" y="4237568"/>
            <a:ext cx="1568450" cy="243417"/>
          </a:xfrm>
          <a:prstGeom prst="rect">
            <a:avLst/>
          </a:prstGeom>
        </p:spPr>
        <p:txBody>
          <a:bodyPr vert="horz" lIns="91440" tIns="45720" rIns="91440" bIns="45720" rtlCol="0" anchor="ctr"/>
          <a:lstStyle>
            <a:lvl1pPr algn="ctr">
              <a:defRPr sz="6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549650" y="4237568"/>
            <a:ext cx="1155700" cy="243417"/>
          </a:xfrm>
          <a:prstGeom prst="rect">
            <a:avLst/>
          </a:prstGeom>
        </p:spPr>
        <p:txBody>
          <a:bodyPr vert="horz" lIns="91440" tIns="45720" rIns="91440" bIns="45720" rtlCol="0" anchor="ctr"/>
          <a:lstStyle>
            <a:lvl1pPr algn="r">
              <a:defRPr sz="65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2" r:id="rId1"/>
    <p:sldLayoutId id="2147483649" r:id="rId2"/>
    <p:sldLayoutId id="2147483650" r:id="rId3"/>
    <p:sldLayoutId id="2147483673" r:id="rId4"/>
    <p:sldLayoutId id="2147483651" r:id="rId5"/>
    <p:sldLayoutId id="2147483652" r:id="rId6"/>
    <p:sldLayoutId id="2147483674" r:id="rId7"/>
    <p:sldLayoutId id="2147483653" r:id="rId8"/>
    <p:sldLayoutId id="2147483654" r:id="rId9"/>
    <p:sldLayoutId id="2147483655" r:id="rId10"/>
    <p:sldLayoutId id="2147483675" r:id="rId11"/>
    <p:sldLayoutId id="2147483676" r:id="rId12"/>
    <p:sldLayoutId id="2147483656" r:id="rId13"/>
    <p:sldLayoutId id="2147483657" r:id="rId14"/>
    <p:sldLayoutId id="2147483658" r:id="rId15"/>
    <p:sldLayoutId id="2147483659" r:id="rId16"/>
  </p:sldLayoutIdLst>
  <p:txStyles>
    <p:titleStyle>
      <a:lvl1pPr algn="ctr" defTabSz="609630" rtl="0" eaLnBrk="1" latinLnBrk="0" hangingPunct="1">
        <a:spcBef>
          <a:spcPct val="0"/>
        </a:spcBef>
        <a:buNone/>
        <a:defRPr sz="2933" kern="1200">
          <a:solidFill>
            <a:schemeClr val="tx1"/>
          </a:solidFill>
          <a:latin typeface="+mj-lt"/>
          <a:ea typeface="+mj-ea"/>
          <a:cs typeface="+mj-cs"/>
        </a:defRPr>
      </a:lvl1pPr>
    </p:titleStyle>
    <p:bodyStyle>
      <a:lvl1pPr marL="228611" indent="-228611" algn="l" defTabSz="609630" rtl="0" eaLnBrk="1" latinLnBrk="0" hangingPunct="1">
        <a:spcBef>
          <a:spcPct val="20000"/>
        </a:spcBef>
        <a:buFont typeface="Arial" pitchFamily="34" charset="0"/>
        <a:buChar char="•"/>
        <a:defRPr sz="2133" kern="1200">
          <a:solidFill>
            <a:schemeClr val="tx1"/>
          </a:solidFill>
          <a:latin typeface="+mn-lt"/>
          <a:ea typeface="+mn-ea"/>
          <a:cs typeface="+mn-cs"/>
        </a:defRPr>
      </a:lvl1pPr>
      <a:lvl2pPr marL="495325" indent="-190510" algn="l" defTabSz="609630" rtl="0" eaLnBrk="1" latinLnBrk="0" hangingPunct="1">
        <a:spcBef>
          <a:spcPct val="20000"/>
        </a:spcBef>
        <a:buFont typeface="Arial" pitchFamily="34" charset="0"/>
        <a:buChar char="–"/>
        <a:defRPr sz="1867" kern="1200">
          <a:solidFill>
            <a:schemeClr val="tx1"/>
          </a:solidFill>
          <a:latin typeface="+mn-lt"/>
          <a:ea typeface="+mn-ea"/>
          <a:cs typeface="+mn-cs"/>
        </a:defRPr>
      </a:lvl2pPr>
      <a:lvl3pPr marL="762038" indent="-152408" algn="l" defTabSz="609630" rtl="0" eaLnBrk="1" latinLnBrk="0" hangingPunct="1">
        <a:spcBef>
          <a:spcPct val="20000"/>
        </a:spcBef>
        <a:buFont typeface="Arial" pitchFamily="34" charset="0"/>
        <a:buChar char="•"/>
        <a:defRPr sz="1600" kern="1200">
          <a:solidFill>
            <a:schemeClr val="tx1"/>
          </a:solidFill>
          <a:latin typeface="+mn-lt"/>
          <a:ea typeface="+mn-ea"/>
          <a:cs typeface="+mn-cs"/>
        </a:defRPr>
      </a:lvl3pPr>
      <a:lvl4pPr marL="1066853"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4pPr>
      <a:lvl5pPr marL="1371669"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5pPr>
      <a:lvl6pPr marL="167648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6pPr>
      <a:lvl7pPr marL="1981299"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7pPr>
      <a:lvl8pPr marL="228611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8pPr>
      <a:lvl9pPr marL="2590930"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9pPr>
    </p:bodyStyle>
    <p:otherStyle>
      <a:defPPr>
        <a:defRPr lang="en-US"/>
      </a:defPPr>
      <a:lvl1pPr marL="0" algn="l" defTabSz="609630" rtl="0" eaLnBrk="1" latinLnBrk="0" hangingPunct="1">
        <a:defRPr sz="1200" kern="1200">
          <a:solidFill>
            <a:schemeClr val="tx1"/>
          </a:solidFill>
          <a:latin typeface="+mn-lt"/>
          <a:ea typeface="+mn-ea"/>
          <a:cs typeface="+mn-cs"/>
        </a:defRPr>
      </a:lvl1pPr>
      <a:lvl2pPr marL="304815" algn="l" defTabSz="609630" rtl="0" eaLnBrk="1" latinLnBrk="0" hangingPunct="1">
        <a:defRPr sz="1200" kern="1200">
          <a:solidFill>
            <a:schemeClr val="tx1"/>
          </a:solidFill>
          <a:latin typeface="+mn-lt"/>
          <a:ea typeface="+mn-ea"/>
          <a:cs typeface="+mn-cs"/>
        </a:defRPr>
      </a:lvl2pPr>
      <a:lvl3pPr marL="609630" algn="l" defTabSz="609630" rtl="0" eaLnBrk="1" latinLnBrk="0" hangingPunct="1">
        <a:defRPr sz="1200" kern="1200">
          <a:solidFill>
            <a:schemeClr val="tx1"/>
          </a:solidFill>
          <a:latin typeface="+mn-lt"/>
          <a:ea typeface="+mn-ea"/>
          <a:cs typeface="+mn-cs"/>
        </a:defRPr>
      </a:lvl3pPr>
      <a:lvl4pPr marL="914446" algn="l" defTabSz="609630" rtl="0" eaLnBrk="1" latinLnBrk="0" hangingPunct="1">
        <a:defRPr sz="1200" kern="1200">
          <a:solidFill>
            <a:schemeClr val="tx1"/>
          </a:solidFill>
          <a:latin typeface="+mn-lt"/>
          <a:ea typeface="+mn-ea"/>
          <a:cs typeface="+mn-cs"/>
        </a:defRPr>
      </a:lvl4pPr>
      <a:lvl5pPr marL="1219261" algn="l" defTabSz="609630" rtl="0" eaLnBrk="1" latinLnBrk="0" hangingPunct="1">
        <a:defRPr sz="1200" kern="1200">
          <a:solidFill>
            <a:schemeClr val="tx1"/>
          </a:solidFill>
          <a:latin typeface="+mn-lt"/>
          <a:ea typeface="+mn-ea"/>
          <a:cs typeface="+mn-cs"/>
        </a:defRPr>
      </a:lvl5pPr>
      <a:lvl6pPr marL="1524076" algn="l" defTabSz="609630" rtl="0" eaLnBrk="1" latinLnBrk="0" hangingPunct="1">
        <a:defRPr sz="1200" kern="1200">
          <a:solidFill>
            <a:schemeClr val="tx1"/>
          </a:solidFill>
          <a:latin typeface="+mn-lt"/>
          <a:ea typeface="+mn-ea"/>
          <a:cs typeface="+mn-cs"/>
        </a:defRPr>
      </a:lvl6pPr>
      <a:lvl7pPr marL="1828891" algn="l" defTabSz="609630" rtl="0" eaLnBrk="1" latinLnBrk="0" hangingPunct="1">
        <a:defRPr sz="1200" kern="1200">
          <a:solidFill>
            <a:schemeClr val="tx1"/>
          </a:solidFill>
          <a:latin typeface="+mn-lt"/>
          <a:ea typeface="+mn-ea"/>
          <a:cs typeface="+mn-cs"/>
        </a:defRPr>
      </a:lvl7pPr>
      <a:lvl8pPr marL="2133707" algn="l" defTabSz="609630" rtl="0" eaLnBrk="1" latinLnBrk="0" hangingPunct="1">
        <a:defRPr sz="1200" kern="1200">
          <a:solidFill>
            <a:schemeClr val="tx1"/>
          </a:solidFill>
          <a:latin typeface="+mn-lt"/>
          <a:ea typeface="+mn-ea"/>
          <a:cs typeface="+mn-cs"/>
        </a:defRPr>
      </a:lvl8pPr>
      <a:lvl9pPr marL="2438522" algn="l" defTabSz="609630" rtl="0" eaLnBrk="1" latinLnBrk="0" hangingPunct="1">
        <a:defRPr sz="1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8" Type="http://schemas.openxmlformats.org/officeDocument/2006/relationships/hyperlink" Target="https://www.bbc.co.uk/bitesize/subjects/zjxhfg8" TargetMode="External"/><Relationship Id="rId3" Type="http://schemas.openxmlformats.org/officeDocument/2006/relationships/hyperlink" Target="https://www.phonicsplay.co.uk/" TargetMode="External"/><Relationship Id="rId7" Type="http://schemas.openxmlformats.org/officeDocument/2006/relationships/hyperlink" Target="https://www.topmarks.co.uk/maths-games/5-7-years/counting" TargetMode="External"/><Relationship Id="rId12" Type="http://schemas.openxmlformats.org/officeDocument/2006/relationships/hyperlink" Target="https://www.natgeokids.com/uk/" TargetMode="External"/><Relationship Id="rId2" Type="http://schemas.openxmlformats.org/officeDocument/2006/relationships/image" Target="../media/image1.jpeg"/><Relationship Id="rId1" Type="http://schemas.openxmlformats.org/officeDocument/2006/relationships/slideLayout" Target="../slideLayouts/slideLayout14.xml"/><Relationship Id="rId6" Type="http://schemas.openxmlformats.org/officeDocument/2006/relationships/hyperlink" Target="https://home.oxfordowl.co.uk/reading/reading-age-5-6-year-1/" TargetMode="External"/><Relationship Id="rId11" Type="http://schemas.openxmlformats.org/officeDocument/2006/relationships/hyperlink" Target="https://www.bbc.co.uk/bitesize/subjects/z6svr82/year/zjpqqp3" TargetMode="External"/><Relationship Id="rId5" Type="http://schemas.openxmlformats.org/officeDocument/2006/relationships/hyperlink" Target="https://readingeggs.co.uk/" TargetMode="External"/><Relationship Id="rId10" Type="http://schemas.openxmlformats.org/officeDocument/2006/relationships/hyperlink" Target="https://home.oxfordowl.co.uk/kids-activities/fun-maths-games-and-activities/" TargetMode="External"/><Relationship Id="rId4" Type="http://schemas.openxmlformats.org/officeDocument/2006/relationships/hyperlink" Target="https://www.teachyourmonstertoread.com/" TargetMode="External"/><Relationship Id="rId9" Type="http://schemas.openxmlformats.org/officeDocument/2006/relationships/hyperlink" Target="https://play.numbots.com/#/account/school-login/10140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238" y="642938"/>
            <a:ext cx="9903524" cy="55721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950">
                <a:cs typeface="Calibri"/>
              </a:rPr>
              <a:t>n</a:t>
            </a:r>
            <a:endParaRPr lang="en-US" sz="975"/>
          </a:p>
        </p:txBody>
      </p:sp>
      <p:pic>
        <p:nvPicPr>
          <p:cNvPr id="4" name="Picture 4" descr="A green and yellow banner with text&#10;&#10;Description automatically generated">
            <a:extLst>
              <a:ext uri="{FF2B5EF4-FFF2-40B4-BE49-F238E27FC236}">
                <a16:creationId xmlns:a16="http://schemas.microsoft.com/office/drawing/2014/main" id="{1A76D652-1C51-1F19-386E-40E915B4AE88}"/>
              </a:ext>
            </a:extLst>
          </p:cNvPr>
          <p:cNvPicPr>
            <a:picLocks noChangeAspect="1"/>
          </p:cNvPicPr>
          <p:nvPr/>
        </p:nvPicPr>
        <p:blipFill rotWithShape="1">
          <a:blip r:embed="rId2"/>
          <a:srcRect t="19"/>
          <a:stretch/>
        </p:blipFill>
        <p:spPr>
          <a:xfrm>
            <a:off x="11" y="1289530"/>
            <a:ext cx="9905989" cy="5571083"/>
          </a:xfrm>
          <a:prstGeom prst="rect">
            <a:avLst/>
          </a:prstGeom>
        </p:spPr>
      </p:pic>
      <p:sp>
        <p:nvSpPr>
          <p:cNvPr id="2" name="TextBox 1">
            <a:extLst>
              <a:ext uri="{FF2B5EF4-FFF2-40B4-BE49-F238E27FC236}">
                <a16:creationId xmlns:a16="http://schemas.microsoft.com/office/drawing/2014/main" id="{071ED559-573B-BD0B-57AD-28371AC70788}"/>
              </a:ext>
            </a:extLst>
          </p:cNvPr>
          <p:cNvSpPr txBox="1"/>
          <p:nvPr/>
        </p:nvSpPr>
        <p:spPr>
          <a:xfrm>
            <a:off x="3774019" y="2530012"/>
            <a:ext cx="2251068" cy="707886"/>
          </a:xfrm>
          <a:prstGeom prst="rect">
            <a:avLst/>
          </a:prstGeom>
          <a:solidFill>
            <a:srgbClr val="218568"/>
          </a:solidFill>
          <a:ln/>
        </p:spPr>
        <p:style>
          <a:lnRef idx="3">
            <a:schemeClr val="lt1"/>
          </a:lnRef>
          <a:fillRef idx="1">
            <a:schemeClr val="accent3"/>
          </a:fillRef>
          <a:effectRef idx="1">
            <a:schemeClr val="accent3"/>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sz="2000" b="1">
                <a:solidFill>
                  <a:srgbClr val="DADE00"/>
                </a:solidFill>
                <a:latin typeface="Cambria"/>
                <a:ea typeface="Cambria"/>
                <a:cs typeface="Calibri"/>
              </a:rPr>
              <a:t>Curriculum Information</a:t>
            </a:r>
            <a:endParaRPr lang="en-GB" sz="2000" b="1">
              <a:solidFill>
                <a:srgbClr val="DADE00"/>
              </a:solidFill>
              <a:latin typeface="Cambria"/>
              <a:ea typeface="Cambria"/>
            </a:endParaRPr>
          </a:p>
        </p:txBody>
      </p:sp>
      <p:sp>
        <p:nvSpPr>
          <p:cNvPr id="5" name="TextBox 4">
            <a:extLst>
              <a:ext uri="{FF2B5EF4-FFF2-40B4-BE49-F238E27FC236}">
                <a16:creationId xmlns:a16="http://schemas.microsoft.com/office/drawing/2014/main" id="{61824B97-7141-220B-0B66-BCFA091A454E}"/>
              </a:ext>
            </a:extLst>
          </p:cNvPr>
          <p:cNvSpPr txBox="1"/>
          <p:nvPr/>
        </p:nvSpPr>
        <p:spPr>
          <a:xfrm>
            <a:off x="4007440" y="3370529"/>
            <a:ext cx="1654680" cy="707886"/>
          </a:xfrm>
          <a:prstGeom prst="rect">
            <a:avLst/>
          </a:prstGeom>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sz="1000" b="1">
                <a:latin typeface="Cambria"/>
                <a:ea typeface="Cambria"/>
                <a:cs typeface="Calibri"/>
              </a:rPr>
              <a:t>Year 1</a:t>
            </a:r>
            <a:endParaRPr lang="en-US" sz="1000">
              <a:cs typeface="Calibri"/>
            </a:endParaRPr>
          </a:p>
          <a:p>
            <a:pPr algn="ctr"/>
            <a:r>
              <a:rPr lang="en-GB" sz="1000">
                <a:latin typeface="Cambria"/>
                <a:ea typeface="Cambria"/>
                <a:cs typeface="Calibri"/>
              </a:rPr>
              <a:t>Mrs Boyd/ Mrs Luxford, Miss Stimpson &amp; Miss Kiddle</a:t>
            </a:r>
            <a:endParaRPr lang="en-GB"/>
          </a:p>
        </p:txBody>
      </p:sp>
      <p:sp>
        <p:nvSpPr>
          <p:cNvPr id="6" name="TextBox 5">
            <a:extLst>
              <a:ext uri="{FF2B5EF4-FFF2-40B4-BE49-F238E27FC236}">
                <a16:creationId xmlns:a16="http://schemas.microsoft.com/office/drawing/2014/main" id="{DF0C8239-DF20-0C8C-B368-24454B2A5157}"/>
              </a:ext>
            </a:extLst>
          </p:cNvPr>
          <p:cNvSpPr txBox="1"/>
          <p:nvPr/>
        </p:nvSpPr>
        <p:spPr>
          <a:xfrm>
            <a:off x="74327" y="112524"/>
            <a:ext cx="2996552" cy="369332"/>
          </a:xfrm>
          <a:prstGeom prst="rect">
            <a:avLst/>
          </a:prstGeom>
          <a:solidFill>
            <a:srgbClr val="218568"/>
          </a:solidFill>
          <a:ln/>
        </p:spPr>
        <p:style>
          <a:lnRef idx="3">
            <a:schemeClr val="lt1"/>
          </a:lnRef>
          <a:fillRef idx="1">
            <a:schemeClr val="accent3"/>
          </a:fillRef>
          <a:effectRef idx="1">
            <a:schemeClr val="accent3"/>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a:latin typeface="Cambria"/>
                <a:ea typeface="Cambria"/>
                <a:cs typeface="Calibri"/>
              </a:rPr>
              <a:t>English</a:t>
            </a:r>
            <a:endParaRPr lang="en-US"/>
          </a:p>
        </p:txBody>
      </p:sp>
      <p:sp>
        <p:nvSpPr>
          <p:cNvPr id="7" name="TextBox 6">
            <a:extLst>
              <a:ext uri="{FF2B5EF4-FFF2-40B4-BE49-F238E27FC236}">
                <a16:creationId xmlns:a16="http://schemas.microsoft.com/office/drawing/2014/main" id="{74459604-394D-3361-A56D-35EC460AC91B}"/>
              </a:ext>
            </a:extLst>
          </p:cNvPr>
          <p:cNvSpPr txBox="1"/>
          <p:nvPr/>
        </p:nvSpPr>
        <p:spPr>
          <a:xfrm>
            <a:off x="7166599" y="112929"/>
            <a:ext cx="2561190" cy="369332"/>
          </a:xfrm>
          <a:prstGeom prst="rect">
            <a:avLst/>
          </a:prstGeom>
          <a:solidFill>
            <a:srgbClr val="218568"/>
          </a:solidFill>
          <a:ln/>
        </p:spPr>
        <p:style>
          <a:lnRef idx="3">
            <a:schemeClr val="lt1"/>
          </a:lnRef>
          <a:fillRef idx="1">
            <a:schemeClr val="accent3"/>
          </a:fillRef>
          <a:effectRef idx="1">
            <a:schemeClr val="accent3"/>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a:latin typeface="Cambria"/>
                <a:ea typeface="Cambria"/>
                <a:cs typeface="Calibri"/>
              </a:rPr>
              <a:t>Maths</a:t>
            </a:r>
            <a:endParaRPr lang="en-US"/>
          </a:p>
        </p:txBody>
      </p:sp>
      <p:sp>
        <p:nvSpPr>
          <p:cNvPr id="8" name="TextBox 7">
            <a:extLst>
              <a:ext uri="{FF2B5EF4-FFF2-40B4-BE49-F238E27FC236}">
                <a16:creationId xmlns:a16="http://schemas.microsoft.com/office/drawing/2014/main" id="{A02F8D11-5F39-7E16-9CEC-8A84E280762D}"/>
              </a:ext>
            </a:extLst>
          </p:cNvPr>
          <p:cNvSpPr txBox="1"/>
          <p:nvPr/>
        </p:nvSpPr>
        <p:spPr>
          <a:xfrm>
            <a:off x="94142" y="648802"/>
            <a:ext cx="3002514" cy="4324261"/>
          </a:xfrm>
          <a:prstGeom prst="rect">
            <a:avLst/>
          </a:prstGeom>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100" b="1"/>
              <a:t>Key Texts:</a:t>
            </a:r>
            <a:endParaRPr lang="en-GB" sz="1100"/>
          </a:p>
          <a:p>
            <a:r>
              <a:rPr lang="en-GB" sz="1100">
                <a:cs typeface="Calibri"/>
              </a:rPr>
              <a:t>Lost in the Toy Museum </a:t>
            </a:r>
            <a:endParaRPr lang="en-GB" sz="1100"/>
          </a:p>
          <a:p>
            <a:r>
              <a:rPr lang="en-GB" sz="1100">
                <a:cs typeface="Calibri"/>
              </a:rPr>
              <a:t>Poetry</a:t>
            </a:r>
            <a:endParaRPr lang="en-GB" sz="1100"/>
          </a:p>
          <a:p>
            <a:r>
              <a:rPr lang="en-GB" sz="1100" b="1"/>
              <a:t>Writing: </a:t>
            </a:r>
            <a:r>
              <a:rPr lang="en-GB" sz="1100"/>
              <a:t>Simple sentence writing. Recounts of our Museum trip. Descriptive writing about characters.  </a:t>
            </a:r>
            <a:endParaRPr lang="en-GB" sz="1100">
              <a:cs typeface="Calibri"/>
            </a:endParaRPr>
          </a:p>
          <a:p>
            <a:r>
              <a:rPr lang="en-GB" sz="1100" b="1"/>
              <a:t>Reading:</a:t>
            </a:r>
            <a:r>
              <a:rPr lang="en-GB" sz="1100"/>
              <a:t> To recognise and use previously learnt phonemes and alternative graphemes as well as new ones being taught. Continue identifying an increasing number of high frequency words. </a:t>
            </a:r>
            <a:endParaRPr lang="en-GB"/>
          </a:p>
          <a:p>
            <a:r>
              <a:rPr lang="en-GB" sz="1100" b="1"/>
              <a:t>Spoken Word: </a:t>
            </a:r>
            <a:r>
              <a:rPr lang="en-GB" sz="1100"/>
              <a:t>To develop their listening skills in order to respond appropriately to adults and their peers. To develop their ability to ask relevant questions. To orally compose sentences before writing. </a:t>
            </a:r>
            <a:endParaRPr lang="en-GB" sz="1100">
              <a:cs typeface="Calibri"/>
            </a:endParaRPr>
          </a:p>
          <a:p>
            <a:r>
              <a:rPr lang="en-GB" sz="1100" b="1"/>
              <a:t>Text and Word: </a:t>
            </a:r>
            <a:r>
              <a:rPr lang="en-GB" sz="1100"/>
              <a:t>To secure their knowledge in how sounds make words and to begin to use more sounds in their writing (incl. new phase 5 graphemes).</a:t>
            </a:r>
            <a:r>
              <a:rPr lang="en-GB" sz="1100" b="1"/>
              <a:t> </a:t>
            </a:r>
            <a:r>
              <a:rPr lang="en-GB" sz="1100"/>
              <a:t>To discover how words can combine to make a sentence. </a:t>
            </a:r>
          </a:p>
          <a:p>
            <a:r>
              <a:rPr lang="en-GB" sz="1100" b="1"/>
              <a:t>Punctuation: </a:t>
            </a:r>
            <a:r>
              <a:rPr lang="en-GB" sz="1100"/>
              <a:t>To write in sentences using capital letters at the beginning and full stops at the end.</a:t>
            </a:r>
          </a:p>
          <a:p>
            <a:r>
              <a:rPr lang="en-GB" sz="1100" b="1"/>
              <a:t>Sentence structure:</a:t>
            </a:r>
            <a:r>
              <a:rPr lang="en-GB" sz="1100"/>
              <a:t> To compose simple sentences to communicate meaning. To use finger spaces in between words.</a:t>
            </a:r>
          </a:p>
        </p:txBody>
      </p:sp>
      <p:sp>
        <p:nvSpPr>
          <p:cNvPr id="11" name="TextBox 10">
            <a:extLst>
              <a:ext uri="{FF2B5EF4-FFF2-40B4-BE49-F238E27FC236}">
                <a16:creationId xmlns:a16="http://schemas.microsoft.com/office/drawing/2014/main" id="{30B92231-19C8-1FD7-B1AA-FEFDD16BF9E8}"/>
              </a:ext>
            </a:extLst>
          </p:cNvPr>
          <p:cNvSpPr txBox="1"/>
          <p:nvPr/>
        </p:nvSpPr>
        <p:spPr>
          <a:xfrm>
            <a:off x="7000106" y="560621"/>
            <a:ext cx="2859382" cy="1169551"/>
          </a:xfrm>
          <a:prstGeom prst="rect">
            <a:avLst/>
          </a:prstGeom>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171450" indent="-171450">
              <a:buFont typeface="Arial,Sans-Serif"/>
              <a:buChar char="•"/>
            </a:pPr>
            <a:r>
              <a:rPr lang="en-GB" sz="1000" b="1">
                <a:solidFill>
                  <a:schemeClr val="tx1"/>
                </a:solidFill>
                <a:latin typeface="Cambria"/>
                <a:ea typeface="Cambria"/>
                <a:cs typeface="Calibri"/>
              </a:rPr>
              <a:t>Part/Whole to 10</a:t>
            </a:r>
            <a:endParaRPr lang="en-US" sz="1000">
              <a:solidFill>
                <a:schemeClr val="tx1"/>
              </a:solidFill>
              <a:latin typeface="Cambria"/>
              <a:ea typeface="Cambria"/>
              <a:cs typeface="Calibri"/>
            </a:endParaRPr>
          </a:p>
          <a:p>
            <a:pPr marL="628650" lvl="1" indent="-171450">
              <a:buFont typeface="Arial,Sans-Serif"/>
              <a:buChar char="•"/>
            </a:pPr>
            <a:r>
              <a:rPr lang="en-GB" sz="1000">
                <a:solidFill>
                  <a:schemeClr val="tx1"/>
                </a:solidFill>
                <a:latin typeface="Cambria"/>
                <a:ea typeface="Cambria"/>
                <a:cs typeface="Calibri"/>
              </a:rPr>
              <a:t>Part Whole</a:t>
            </a:r>
            <a:endParaRPr lang="en-US" sz="1000">
              <a:solidFill>
                <a:schemeClr val="tx1"/>
              </a:solidFill>
              <a:latin typeface="Cambria"/>
              <a:ea typeface="Cambria"/>
              <a:cs typeface="Calibri"/>
            </a:endParaRPr>
          </a:p>
          <a:p>
            <a:pPr marL="628650" lvl="1" indent="-171450">
              <a:buFont typeface="Arial,Sans-Serif"/>
              <a:buChar char="•"/>
            </a:pPr>
            <a:r>
              <a:rPr lang="en-GB" sz="1000">
                <a:solidFill>
                  <a:schemeClr val="tx1"/>
                </a:solidFill>
                <a:latin typeface="Cambria"/>
                <a:ea typeface="Cambria"/>
                <a:cs typeface="Calibri"/>
              </a:rPr>
              <a:t>Number Sentences</a:t>
            </a:r>
            <a:endParaRPr lang="en-US" sz="1000">
              <a:solidFill>
                <a:schemeClr val="tx1"/>
              </a:solidFill>
              <a:latin typeface="Cambria"/>
              <a:ea typeface="Cambria"/>
              <a:cs typeface="Calibri"/>
            </a:endParaRPr>
          </a:p>
          <a:p>
            <a:pPr marL="628650" lvl="1" indent="-171450">
              <a:buFont typeface="Arial,Sans-Serif"/>
              <a:buChar char="•"/>
            </a:pPr>
            <a:r>
              <a:rPr lang="en-GB" sz="1000">
                <a:solidFill>
                  <a:schemeClr val="tx1"/>
                </a:solidFill>
                <a:latin typeface="Cambria"/>
                <a:ea typeface="Cambria"/>
                <a:cs typeface="Calibri"/>
              </a:rPr>
              <a:t>Number Bonds to 10</a:t>
            </a:r>
            <a:endParaRPr lang="en-US" sz="1000">
              <a:solidFill>
                <a:schemeClr val="tx1"/>
              </a:solidFill>
              <a:latin typeface="Cambria"/>
              <a:ea typeface="Cambria"/>
              <a:cs typeface="Calibri"/>
            </a:endParaRPr>
          </a:p>
          <a:p>
            <a:pPr marL="171450" indent="-171450">
              <a:buFont typeface="Arial"/>
              <a:buChar char="•"/>
            </a:pPr>
            <a:r>
              <a:rPr lang="en-GB" sz="1000" b="1">
                <a:solidFill>
                  <a:schemeClr val="tx1"/>
                </a:solidFill>
                <a:latin typeface="Cambria"/>
                <a:ea typeface="Cambria"/>
                <a:cs typeface="Calibri"/>
              </a:rPr>
              <a:t>Addition within 10</a:t>
            </a:r>
          </a:p>
          <a:p>
            <a:pPr marL="171450" indent="-171450">
              <a:buFont typeface="Arial"/>
              <a:buChar char="•"/>
            </a:pPr>
            <a:r>
              <a:rPr lang="en-GB" sz="1000" b="1">
                <a:solidFill>
                  <a:schemeClr val="tx1"/>
                </a:solidFill>
                <a:latin typeface="Cambria"/>
                <a:ea typeface="Cambria"/>
                <a:cs typeface="Calibri"/>
              </a:rPr>
              <a:t>Subtraction within 10</a:t>
            </a:r>
          </a:p>
          <a:p>
            <a:pPr marL="171450" indent="-171450">
              <a:buFont typeface="Arial"/>
              <a:buChar char="•"/>
            </a:pPr>
            <a:r>
              <a:rPr lang="en-GB" sz="1000" b="1">
                <a:solidFill>
                  <a:schemeClr val="tx1"/>
                </a:solidFill>
                <a:latin typeface="Cambria"/>
                <a:ea typeface="Cambria"/>
                <a:cs typeface="Calibri"/>
              </a:rPr>
              <a:t>2D and 3D Shapes</a:t>
            </a:r>
          </a:p>
        </p:txBody>
      </p:sp>
      <p:sp>
        <p:nvSpPr>
          <p:cNvPr id="15" name="TextBox 14">
            <a:extLst>
              <a:ext uri="{FF2B5EF4-FFF2-40B4-BE49-F238E27FC236}">
                <a16:creationId xmlns:a16="http://schemas.microsoft.com/office/drawing/2014/main" id="{1B551783-DCB6-9BAD-D91A-67BD64253694}"/>
              </a:ext>
            </a:extLst>
          </p:cNvPr>
          <p:cNvSpPr txBox="1"/>
          <p:nvPr/>
        </p:nvSpPr>
        <p:spPr>
          <a:xfrm>
            <a:off x="3619731" y="107362"/>
            <a:ext cx="2561190" cy="369332"/>
          </a:xfrm>
          <a:prstGeom prst="rect">
            <a:avLst/>
          </a:prstGeom>
          <a:solidFill>
            <a:srgbClr val="218568"/>
          </a:solidFill>
          <a:ln/>
        </p:spPr>
        <p:style>
          <a:lnRef idx="3">
            <a:schemeClr val="lt1"/>
          </a:lnRef>
          <a:fillRef idx="1">
            <a:schemeClr val="accent3"/>
          </a:fillRef>
          <a:effectRef idx="1">
            <a:schemeClr val="accent3"/>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a:latin typeface="Cambria"/>
                <a:ea typeface="Cambria"/>
                <a:cs typeface="Calibri"/>
              </a:rPr>
              <a:t>Learning Theme</a:t>
            </a:r>
            <a:endParaRPr lang="en-US"/>
          </a:p>
        </p:txBody>
      </p:sp>
      <p:sp>
        <p:nvSpPr>
          <p:cNvPr id="16" name="TextBox 15">
            <a:extLst>
              <a:ext uri="{FF2B5EF4-FFF2-40B4-BE49-F238E27FC236}">
                <a16:creationId xmlns:a16="http://schemas.microsoft.com/office/drawing/2014/main" id="{45A9ED42-91AD-6800-9EF6-D4608486C9D9}"/>
              </a:ext>
            </a:extLst>
          </p:cNvPr>
          <p:cNvSpPr txBox="1"/>
          <p:nvPr/>
        </p:nvSpPr>
        <p:spPr>
          <a:xfrm>
            <a:off x="3211686" y="557190"/>
            <a:ext cx="3564354" cy="1831271"/>
          </a:xfrm>
          <a:prstGeom prst="rect">
            <a:avLst/>
          </a:prstGeom>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sz="1400" b="1">
                <a:latin typeface="Cambria"/>
                <a:ea typeface="Cambria"/>
                <a:cs typeface="Calibri"/>
              </a:rPr>
              <a:t>How have Toys Changed over Time?</a:t>
            </a:r>
            <a:endParaRPr lang="en-US" sz="1400">
              <a:cs typeface="Calibri"/>
            </a:endParaRPr>
          </a:p>
          <a:p>
            <a:endParaRPr lang="en-GB" sz="900" b="1">
              <a:latin typeface="Cambria"/>
              <a:ea typeface="Cambria"/>
              <a:cs typeface="Calibri"/>
            </a:endParaRPr>
          </a:p>
          <a:p>
            <a:r>
              <a:rPr lang="en-GB" sz="1000">
                <a:latin typeface="Cambria"/>
                <a:ea typeface="Cambria"/>
              </a:rPr>
              <a:t>In </a:t>
            </a:r>
            <a:r>
              <a:rPr lang="en-GB" sz="1000" b="1">
                <a:latin typeface="Cambria"/>
                <a:ea typeface="Cambria"/>
              </a:rPr>
              <a:t>History</a:t>
            </a:r>
            <a:r>
              <a:rPr lang="en-GB" sz="1000">
                <a:latin typeface="Cambria"/>
                <a:ea typeface="Cambria"/>
              </a:rPr>
              <a:t> children will learn about how toys have changed over time. They will learn about the kinds of toys and games their parents and grandparents played with. They will also compare their own toys to those in the past.</a:t>
            </a:r>
            <a:r>
              <a:rPr lang="en-US" sz="1000">
                <a:latin typeface="Cambria"/>
                <a:ea typeface="Cambria"/>
                <a:cs typeface="Calibri"/>
              </a:rPr>
              <a:t> </a:t>
            </a:r>
            <a:r>
              <a:rPr lang="en-GB" sz="1000">
                <a:latin typeface="Cambria"/>
                <a:ea typeface="Cambria"/>
                <a:cs typeface="+mn-lt"/>
              </a:rPr>
              <a:t>In </a:t>
            </a:r>
            <a:r>
              <a:rPr lang="en-GB" sz="1000" b="1">
                <a:solidFill>
                  <a:schemeClr val="tx1"/>
                </a:solidFill>
                <a:latin typeface="Cambria"/>
                <a:ea typeface="Cambria"/>
                <a:cs typeface="+mn-lt"/>
              </a:rPr>
              <a:t>D &amp; T</a:t>
            </a:r>
            <a:r>
              <a:rPr lang="en-GB" sz="1000">
                <a:solidFill>
                  <a:schemeClr val="tx1"/>
                </a:solidFill>
                <a:latin typeface="Cambria"/>
                <a:ea typeface="Cambria"/>
                <a:cs typeface="+mn-lt"/>
              </a:rPr>
              <a:t>, </a:t>
            </a:r>
            <a:r>
              <a:rPr lang="en-US" sz="1000">
                <a:solidFill>
                  <a:schemeClr val="tx1"/>
                </a:solidFill>
                <a:latin typeface="Cambria"/>
                <a:ea typeface="Cambria"/>
                <a:cs typeface="+mn-lt"/>
              </a:rPr>
              <a:t>we will be learning about textiles and how to join textiles together, using staples and fabric glue, and learning to safely use scissors and embellishment to create a Christmas decoration. </a:t>
            </a:r>
            <a:r>
              <a:rPr lang="en-GB" sz="1000">
                <a:latin typeface="Cambria"/>
                <a:ea typeface="Cambria"/>
                <a:cs typeface="+mn-lt"/>
              </a:rPr>
              <a:t>In M</a:t>
            </a:r>
            <a:r>
              <a:rPr lang="en-GB" sz="1000" b="1">
                <a:latin typeface="Cambria"/>
                <a:ea typeface="Cambria"/>
                <a:cs typeface="+mn-lt"/>
              </a:rPr>
              <a:t>usic</a:t>
            </a:r>
            <a:r>
              <a:rPr lang="en-GB" sz="1000">
                <a:latin typeface="Cambria"/>
                <a:ea typeface="Cambria"/>
                <a:cs typeface="+mn-lt"/>
              </a:rPr>
              <a:t>, children will be developing their awareness and knowledge of pulse and rhythm.</a:t>
            </a:r>
          </a:p>
        </p:txBody>
      </p:sp>
      <p:sp>
        <p:nvSpPr>
          <p:cNvPr id="17" name="TextBox 16">
            <a:extLst>
              <a:ext uri="{FF2B5EF4-FFF2-40B4-BE49-F238E27FC236}">
                <a16:creationId xmlns:a16="http://schemas.microsoft.com/office/drawing/2014/main" id="{927D2861-8C9E-7084-3A58-114AAAD5F6B3}"/>
              </a:ext>
            </a:extLst>
          </p:cNvPr>
          <p:cNvSpPr txBox="1"/>
          <p:nvPr/>
        </p:nvSpPr>
        <p:spPr>
          <a:xfrm>
            <a:off x="7044626" y="2338885"/>
            <a:ext cx="2561190" cy="369332"/>
          </a:xfrm>
          <a:prstGeom prst="rect">
            <a:avLst/>
          </a:prstGeom>
          <a:solidFill>
            <a:srgbClr val="218568"/>
          </a:solidFill>
          <a:ln/>
        </p:spPr>
        <p:style>
          <a:lnRef idx="3">
            <a:schemeClr val="lt1"/>
          </a:lnRef>
          <a:fillRef idx="1">
            <a:schemeClr val="accent3"/>
          </a:fillRef>
          <a:effectRef idx="1">
            <a:schemeClr val="accent3"/>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a:latin typeface="Cambria"/>
                <a:ea typeface="Cambria"/>
                <a:cs typeface="Calibri"/>
              </a:rPr>
              <a:t>Science</a:t>
            </a:r>
          </a:p>
        </p:txBody>
      </p:sp>
      <p:sp>
        <p:nvSpPr>
          <p:cNvPr id="18" name="TextBox 17">
            <a:extLst>
              <a:ext uri="{FF2B5EF4-FFF2-40B4-BE49-F238E27FC236}">
                <a16:creationId xmlns:a16="http://schemas.microsoft.com/office/drawing/2014/main" id="{90BCD852-0B10-5DCD-04B3-1F01081FDBAD}"/>
              </a:ext>
            </a:extLst>
          </p:cNvPr>
          <p:cNvSpPr txBox="1"/>
          <p:nvPr/>
        </p:nvSpPr>
        <p:spPr>
          <a:xfrm>
            <a:off x="7394708" y="2754095"/>
            <a:ext cx="2080264" cy="400110"/>
          </a:xfrm>
          <a:prstGeom prst="rect">
            <a:avLst/>
          </a:prstGeom>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171450" indent="-171450">
              <a:buFont typeface="Arial"/>
              <a:buChar char="•"/>
            </a:pPr>
            <a:r>
              <a:rPr lang="en-GB" sz="1000" b="1">
                <a:latin typeface="Cambria"/>
                <a:ea typeface="Cambria"/>
                <a:cs typeface="Calibri"/>
              </a:rPr>
              <a:t>Seasonal Changes </a:t>
            </a:r>
          </a:p>
          <a:p>
            <a:pPr marL="171450" indent="-171450">
              <a:buFont typeface="Arial"/>
              <a:buChar char="•"/>
            </a:pPr>
            <a:r>
              <a:rPr lang="en-GB" sz="1000" b="1">
                <a:latin typeface="Cambria"/>
                <a:ea typeface="Cambria"/>
                <a:cs typeface="Calibri"/>
              </a:rPr>
              <a:t>Animals</a:t>
            </a:r>
          </a:p>
        </p:txBody>
      </p:sp>
      <p:sp>
        <p:nvSpPr>
          <p:cNvPr id="21" name="TextBox 20">
            <a:extLst>
              <a:ext uri="{FF2B5EF4-FFF2-40B4-BE49-F238E27FC236}">
                <a16:creationId xmlns:a16="http://schemas.microsoft.com/office/drawing/2014/main" id="{F0E852F8-6857-634A-A316-AB70B6E6689F}"/>
              </a:ext>
            </a:extLst>
          </p:cNvPr>
          <p:cNvSpPr txBox="1"/>
          <p:nvPr/>
        </p:nvSpPr>
        <p:spPr>
          <a:xfrm>
            <a:off x="3344442" y="4131641"/>
            <a:ext cx="2967849" cy="646331"/>
          </a:xfrm>
          <a:prstGeom prst="rect">
            <a:avLst/>
          </a:prstGeom>
          <a:solidFill>
            <a:srgbClr val="218568"/>
          </a:solidFill>
          <a:ln/>
        </p:spPr>
        <p:style>
          <a:lnRef idx="3">
            <a:schemeClr val="lt1"/>
          </a:lnRef>
          <a:fillRef idx="1">
            <a:schemeClr val="accent3"/>
          </a:fillRef>
          <a:effectRef idx="1">
            <a:schemeClr val="accent3"/>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sz="1200" b="1">
                <a:latin typeface="Cambria"/>
                <a:ea typeface="Cambria"/>
                <a:cs typeface="Calibri"/>
              </a:rPr>
              <a:t>PE: Fundamentals &amp; Sending and Retrieving</a:t>
            </a:r>
            <a:endParaRPr lang="en-US" sz="1200">
              <a:latin typeface="Calibri"/>
              <a:ea typeface="Cambria"/>
              <a:cs typeface="Calibri"/>
            </a:endParaRPr>
          </a:p>
          <a:p>
            <a:pPr algn="ctr"/>
            <a:r>
              <a:rPr lang="en-GB" sz="1200" b="1">
                <a:latin typeface="Cambria"/>
                <a:ea typeface="Cambria"/>
                <a:cs typeface="Calibri"/>
              </a:rPr>
              <a:t>(Get Set 4 PE)</a:t>
            </a:r>
            <a:endParaRPr lang="en-US" sz="1200">
              <a:cs typeface="Calibri"/>
            </a:endParaRPr>
          </a:p>
        </p:txBody>
      </p:sp>
      <p:sp>
        <p:nvSpPr>
          <p:cNvPr id="22" name="TextBox 21">
            <a:extLst>
              <a:ext uri="{FF2B5EF4-FFF2-40B4-BE49-F238E27FC236}">
                <a16:creationId xmlns:a16="http://schemas.microsoft.com/office/drawing/2014/main" id="{10E7517D-7E0A-C454-6948-D08E10631AC5}"/>
              </a:ext>
            </a:extLst>
          </p:cNvPr>
          <p:cNvSpPr txBox="1"/>
          <p:nvPr/>
        </p:nvSpPr>
        <p:spPr>
          <a:xfrm>
            <a:off x="5410277" y="4928909"/>
            <a:ext cx="2716250" cy="646331"/>
          </a:xfrm>
          <a:prstGeom prst="rect">
            <a:avLst/>
          </a:prstGeom>
          <a:solidFill>
            <a:srgbClr val="218568"/>
          </a:solidFill>
          <a:ln/>
        </p:spPr>
        <p:style>
          <a:lnRef idx="3">
            <a:schemeClr val="lt1"/>
          </a:lnRef>
          <a:fillRef idx="1">
            <a:schemeClr val="accent3"/>
          </a:fillRef>
          <a:effectRef idx="1">
            <a:schemeClr val="accent3"/>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sz="1200" b="1">
                <a:latin typeface="Cambria"/>
                <a:ea typeface="Cambria"/>
                <a:cs typeface="Calibri"/>
              </a:rPr>
              <a:t>Computing: Creating media - Digital painting</a:t>
            </a:r>
          </a:p>
          <a:p>
            <a:pPr algn="ctr"/>
            <a:r>
              <a:rPr lang="en-GB" sz="1200" b="1">
                <a:latin typeface="Cambria"/>
                <a:ea typeface="Cambria"/>
                <a:cs typeface="Calibri"/>
              </a:rPr>
              <a:t>(TEACH Computing)</a:t>
            </a:r>
            <a:endParaRPr lang="en-US"/>
          </a:p>
        </p:txBody>
      </p:sp>
      <p:sp>
        <p:nvSpPr>
          <p:cNvPr id="23" name="TextBox 22">
            <a:extLst>
              <a:ext uri="{FF2B5EF4-FFF2-40B4-BE49-F238E27FC236}">
                <a16:creationId xmlns:a16="http://schemas.microsoft.com/office/drawing/2014/main" id="{DBD04574-D226-6DA4-188E-BB7056BFF30C}"/>
              </a:ext>
            </a:extLst>
          </p:cNvPr>
          <p:cNvSpPr txBox="1"/>
          <p:nvPr/>
        </p:nvSpPr>
        <p:spPr>
          <a:xfrm>
            <a:off x="7035231" y="4135143"/>
            <a:ext cx="2191429" cy="461665"/>
          </a:xfrm>
          <a:prstGeom prst="rect">
            <a:avLst/>
          </a:prstGeom>
          <a:solidFill>
            <a:srgbClr val="218568"/>
          </a:solidFill>
          <a:ln/>
        </p:spPr>
        <p:style>
          <a:lnRef idx="3">
            <a:schemeClr val="lt1"/>
          </a:lnRef>
          <a:fillRef idx="1">
            <a:schemeClr val="accent3"/>
          </a:fillRef>
          <a:effectRef idx="1">
            <a:schemeClr val="accent3"/>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sz="1200" b="1">
                <a:latin typeface="Cambria"/>
                <a:ea typeface="Cambria"/>
                <a:cs typeface="Calibri"/>
              </a:rPr>
              <a:t>PSHE: Celebrating Difference (Jigsaw)</a:t>
            </a:r>
            <a:endParaRPr lang="en-US" sz="1200"/>
          </a:p>
        </p:txBody>
      </p:sp>
      <p:sp>
        <p:nvSpPr>
          <p:cNvPr id="12" name="TextBox 11">
            <a:extLst>
              <a:ext uri="{FF2B5EF4-FFF2-40B4-BE49-F238E27FC236}">
                <a16:creationId xmlns:a16="http://schemas.microsoft.com/office/drawing/2014/main" id="{C7CE28DA-B83C-E335-6EB5-47646B97D901}"/>
              </a:ext>
            </a:extLst>
          </p:cNvPr>
          <p:cNvSpPr txBox="1"/>
          <p:nvPr/>
        </p:nvSpPr>
        <p:spPr>
          <a:xfrm>
            <a:off x="6642602" y="3509618"/>
            <a:ext cx="2967850" cy="461665"/>
          </a:xfrm>
          <a:prstGeom prst="rect">
            <a:avLst/>
          </a:prstGeom>
          <a:solidFill>
            <a:srgbClr val="218568"/>
          </a:solidFill>
          <a:ln/>
        </p:spPr>
        <p:style>
          <a:lnRef idx="3">
            <a:schemeClr val="lt1"/>
          </a:lnRef>
          <a:fillRef idx="1">
            <a:schemeClr val="accent3"/>
          </a:fillRef>
          <a:effectRef idx="1">
            <a:schemeClr val="accent3"/>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sz="1200" b="1">
                <a:latin typeface="Cambria"/>
                <a:ea typeface="Cambria"/>
                <a:cs typeface="Calibri"/>
              </a:rPr>
              <a:t>RE: What is the Nativity and why is it important to Christians?</a:t>
            </a:r>
            <a:endParaRPr lang="en-US" sz="1200"/>
          </a:p>
        </p:txBody>
      </p:sp>
    </p:spTree>
    <p:extLst>
      <p:ext uri="{BB962C8B-B14F-4D97-AF65-F5344CB8AC3E}">
        <p14:creationId xmlns:p14="http://schemas.microsoft.com/office/powerpoint/2010/main" val="27710527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238" y="642938"/>
            <a:ext cx="9903524" cy="55721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75"/>
          </a:p>
        </p:txBody>
      </p:sp>
      <p:pic>
        <p:nvPicPr>
          <p:cNvPr id="3" name="Picture 4" descr="A green and yellow banner with text&#10;&#10;Description automatically generated">
            <a:extLst>
              <a:ext uri="{FF2B5EF4-FFF2-40B4-BE49-F238E27FC236}">
                <a16:creationId xmlns:a16="http://schemas.microsoft.com/office/drawing/2014/main" id="{2FD1D612-DA4C-5A29-1884-FD41D33A2BD8}"/>
              </a:ext>
            </a:extLst>
          </p:cNvPr>
          <p:cNvPicPr>
            <a:picLocks noChangeAspect="1"/>
          </p:cNvPicPr>
          <p:nvPr/>
        </p:nvPicPr>
        <p:blipFill rotWithShape="1">
          <a:blip r:embed="rId2"/>
          <a:srcRect t="19"/>
          <a:stretch/>
        </p:blipFill>
        <p:spPr>
          <a:xfrm>
            <a:off x="11" y="1289530"/>
            <a:ext cx="9905989" cy="5571083"/>
          </a:xfrm>
          <a:prstGeom prst="rect">
            <a:avLst/>
          </a:prstGeom>
        </p:spPr>
      </p:pic>
      <p:sp>
        <p:nvSpPr>
          <p:cNvPr id="6" name="TextBox 5">
            <a:extLst>
              <a:ext uri="{FF2B5EF4-FFF2-40B4-BE49-F238E27FC236}">
                <a16:creationId xmlns:a16="http://schemas.microsoft.com/office/drawing/2014/main" id="{4B388347-75FA-CF61-C01E-A712CF640259}"/>
              </a:ext>
            </a:extLst>
          </p:cNvPr>
          <p:cNvSpPr txBox="1"/>
          <p:nvPr/>
        </p:nvSpPr>
        <p:spPr>
          <a:xfrm>
            <a:off x="420068" y="560901"/>
            <a:ext cx="4190075" cy="3754874"/>
          </a:xfrm>
          <a:prstGeom prst="rect">
            <a:avLst/>
          </a:prstGeom>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200" b="1"/>
              <a:t>Phonics and English</a:t>
            </a:r>
            <a:endParaRPr lang="en-GB" sz="1200"/>
          </a:p>
          <a:p>
            <a:pPr lvl="0"/>
            <a:r>
              <a:rPr lang="en-GB" sz="1200"/>
              <a:t>Phonics Play-  </a:t>
            </a:r>
            <a:r>
              <a:rPr lang="en-GB" sz="1200" u="sng">
                <a:hlinkClick r:id="rId3"/>
              </a:rPr>
              <a:t>https://www.phonicsplay.co.uk/</a:t>
            </a:r>
            <a:endParaRPr lang="en-GB" sz="1200"/>
          </a:p>
          <a:p>
            <a:pPr lvl="0"/>
            <a:r>
              <a:rPr lang="en-GB" sz="1200"/>
              <a:t>Teach Your Monster to Read - </a:t>
            </a:r>
            <a:r>
              <a:rPr lang="en-GB" sz="1200" u="sng">
                <a:hlinkClick r:id="rId4"/>
              </a:rPr>
              <a:t>https://www.teachyourmonstertoread.com/</a:t>
            </a:r>
            <a:endParaRPr lang="en-GB" sz="1200"/>
          </a:p>
          <a:p>
            <a:pPr lvl="0"/>
            <a:r>
              <a:rPr lang="en-GB" sz="1200"/>
              <a:t>Reading Eggs- </a:t>
            </a:r>
            <a:r>
              <a:rPr lang="en-GB" sz="1200" u="sng">
                <a:hlinkClick r:id="rId5"/>
              </a:rPr>
              <a:t>https://readingeggs.co.uk/</a:t>
            </a:r>
            <a:r>
              <a:rPr lang="en-GB" sz="1200"/>
              <a:t> </a:t>
            </a:r>
          </a:p>
          <a:p>
            <a:pPr lvl="0"/>
            <a:r>
              <a:rPr lang="en-GB" sz="1200"/>
              <a:t>Oxford Owl- </a:t>
            </a:r>
            <a:r>
              <a:rPr lang="en-GB" sz="1200" u="sng">
                <a:hlinkClick r:id="rId6"/>
              </a:rPr>
              <a:t>https://home.oxfordowl.co.uk/reading/reading-age-5-6-year-1/</a:t>
            </a:r>
            <a:r>
              <a:rPr lang="en-GB" sz="1200"/>
              <a:t> </a:t>
            </a:r>
          </a:p>
          <a:p>
            <a:r>
              <a:rPr lang="en-GB" sz="1200" b="1"/>
              <a:t>Maths</a:t>
            </a:r>
            <a:endParaRPr lang="en-GB" sz="1200"/>
          </a:p>
          <a:p>
            <a:pPr lvl="0"/>
            <a:r>
              <a:rPr lang="en-GB" sz="1200"/>
              <a:t>Top marks- </a:t>
            </a:r>
            <a:r>
              <a:rPr lang="en-GB" sz="1200" u="sng">
                <a:hlinkClick r:id="rId7"/>
              </a:rPr>
              <a:t>https://www.topmarks.co.uk/maths-games/5-7-years/counting</a:t>
            </a:r>
            <a:r>
              <a:rPr lang="en-GB" sz="1200"/>
              <a:t> </a:t>
            </a:r>
          </a:p>
          <a:p>
            <a:pPr lvl="0"/>
            <a:r>
              <a:rPr lang="en-GB" sz="1200"/>
              <a:t>BBC bitesize- </a:t>
            </a:r>
            <a:r>
              <a:rPr lang="en-GB" sz="1200" u="sng">
                <a:hlinkClick r:id="rId8"/>
              </a:rPr>
              <a:t>https://www.bbc.co.uk/bitesize/subjects/zjxhfg8</a:t>
            </a:r>
            <a:r>
              <a:rPr lang="en-GB" sz="1200"/>
              <a:t> </a:t>
            </a:r>
          </a:p>
          <a:p>
            <a:pPr lvl="0"/>
            <a:r>
              <a:rPr lang="en-GB" sz="1200" err="1"/>
              <a:t>Numbots</a:t>
            </a:r>
            <a:r>
              <a:rPr lang="en-GB" sz="1200"/>
              <a:t>- </a:t>
            </a:r>
            <a:r>
              <a:rPr lang="en-GB" sz="1200" u="sng">
                <a:hlinkClick r:id="rId9"/>
              </a:rPr>
              <a:t>https://play.numbots.com/#/account/school-login/101403</a:t>
            </a:r>
            <a:r>
              <a:rPr lang="en-GB" sz="1200"/>
              <a:t> </a:t>
            </a:r>
          </a:p>
          <a:p>
            <a:pPr lvl="0"/>
            <a:r>
              <a:rPr lang="en-GB" sz="1200"/>
              <a:t>Oxford Owl- </a:t>
            </a:r>
            <a:r>
              <a:rPr lang="en-GB" sz="1200" u="sng">
                <a:hlinkClick r:id="rId10"/>
              </a:rPr>
              <a:t>https://home.oxfordowl.co.uk/kids-activities/fun-maths-games-and-activities/</a:t>
            </a:r>
            <a:endParaRPr lang="en-GB" sz="1200"/>
          </a:p>
          <a:p>
            <a:r>
              <a:rPr lang="en-GB" sz="1200" b="1"/>
              <a:t>Science: </a:t>
            </a:r>
            <a:endParaRPr lang="en-GB" sz="1200"/>
          </a:p>
          <a:p>
            <a:pPr lvl="0"/>
            <a:r>
              <a:rPr lang="en-GB" sz="1200"/>
              <a:t>BBC bitesize-  </a:t>
            </a:r>
            <a:r>
              <a:rPr lang="en-GB" sz="1200" u="sng">
                <a:hlinkClick r:id="rId11"/>
              </a:rPr>
              <a:t>https://www.bbc.co.uk/bitesize/subjects/z6svr82/year/zjpqqp3</a:t>
            </a:r>
            <a:endParaRPr lang="en-GB" sz="1200"/>
          </a:p>
          <a:p>
            <a:pPr lvl="0"/>
            <a:r>
              <a:rPr lang="en-GB" sz="1200"/>
              <a:t>National Geographic Kids- </a:t>
            </a:r>
            <a:r>
              <a:rPr lang="en-GB" sz="1200" u="sng">
                <a:hlinkClick r:id="rId12"/>
              </a:rPr>
              <a:t>https://www.natgeokids.com/uk/</a:t>
            </a:r>
            <a:r>
              <a:rPr lang="en-GB" sz="1200"/>
              <a:t> </a:t>
            </a:r>
          </a:p>
          <a:p>
            <a:endParaRPr lang="en-GB" sz="1000">
              <a:latin typeface="Cambria"/>
              <a:ea typeface="Cambria"/>
              <a:cs typeface="Calibri"/>
            </a:endParaRPr>
          </a:p>
        </p:txBody>
      </p:sp>
      <p:sp>
        <p:nvSpPr>
          <p:cNvPr id="8" name="TextBox 7">
            <a:extLst>
              <a:ext uri="{FF2B5EF4-FFF2-40B4-BE49-F238E27FC236}">
                <a16:creationId xmlns:a16="http://schemas.microsoft.com/office/drawing/2014/main" id="{A027BF45-F650-F7E5-21AA-B862C29B0547}"/>
              </a:ext>
            </a:extLst>
          </p:cNvPr>
          <p:cNvSpPr txBox="1"/>
          <p:nvPr/>
        </p:nvSpPr>
        <p:spPr>
          <a:xfrm>
            <a:off x="979407" y="112524"/>
            <a:ext cx="2996552" cy="369332"/>
          </a:xfrm>
          <a:prstGeom prst="rect">
            <a:avLst/>
          </a:prstGeom>
          <a:solidFill>
            <a:srgbClr val="218568"/>
          </a:solidFill>
          <a:ln/>
        </p:spPr>
        <p:style>
          <a:lnRef idx="3">
            <a:schemeClr val="lt1"/>
          </a:lnRef>
          <a:fillRef idx="1">
            <a:schemeClr val="accent3"/>
          </a:fillRef>
          <a:effectRef idx="1">
            <a:schemeClr val="accent3"/>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a:latin typeface="Cambria"/>
                <a:ea typeface="Cambria"/>
                <a:cs typeface="Calibri"/>
              </a:rPr>
              <a:t>Useful Websites</a:t>
            </a:r>
            <a:endParaRPr lang="en-US"/>
          </a:p>
        </p:txBody>
      </p:sp>
      <p:sp>
        <p:nvSpPr>
          <p:cNvPr id="11" name="TextBox 10">
            <a:extLst>
              <a:ext uri="{FF2B5EF4-FFF2-40B4-BE49-F238E27FC236}">
                <a16:creationId xmlns:a16="http://schemas.microsoft.com/office/drawing/2014/main" id="{D01149AB-C608-F8CE-2307-941A7EE453E2}"/>
              </a:ext>
            </a:extLst>
          </p:cNvPr>
          <p:cNvSpPr txBox="1"/>
          <p:nvPr/>
        </p:nvSpPr>
        <p:spPr>
          <a:xfrm>
            <a:off x="5633358" y="560912"/>
            <a:ext cx="3697672" cy="2385268"/>
          </a:xfrm>
          <a:prstGeom prst="rect">
            <a:avLst/>
          </a:prstGeom>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050" b="1"/>
              <a:t>Books to read in Year 1</a:t>
            </a:r>
            <a:endParaRPr lang="en-GB" sz="1050"/>
          </a:p>
          <a:p>
            <a:pPr lvl="0"/>
            <a:r>
              <a:rPr lang="en-GB" sz="1050"/>
              <a:t>Look Up!- Nathan Byron &amp; </a:t>
            </a:r>
            <a:r>
              <a:rPr lang="en-GB" sz="1050" err="1"/>
              <a:t>Dapo</a:t>
            </a:r>
            <a:r>
              <a:rPr lang="en-GB" sz="1050"/>
              <a:t> </a:t>
            </a:r>
            <a:r>
              <a:rPr lang="en-GB" sz="1050" err="1"/>
              <a:t>Adealo</a:t>
            </a:r>
            <a:endParaRPr lang="en-GB" sz="1050"/>
          </a:p>
          <a:p>
            <a:pPr lvl="0"/>
            <a:r>
              <a:rPr lang="en-GB" sz="1050"/>
              <a:t>Ruby’s Worry- Tom Percival</a:t>
            </a:r>
          </a:p>
          <a:p>
            <a:pPr lvl="0"/>
            <a:r>
              <a:rPr lang="en-GB" sz="1050"/>
              <a:t>How Many Spots Has a Tiger Got?</a:t>
            </a:r>
          </a:p>
          <a:p>
            <a:pPr lvl="0"/>
            <a:r>
              <a:rPr lang="en-GB" sz="1050"/>
              <a:t>Poems out Loud!- Ladybird</a:t>
            </a:r>
          </a:p>
          <a:p>
            <a:pPr lvl="0"/>
            <a:r>
              <a:rPr lang="en-GB" sz="1050"/>
              <a:t>Michael Rosen- Chocolate Cake</a:t>
            </a:r>
          </a:p>
          <a:p>
            <a:pPr lvl="0"/>
            <a:r>
              <a:rPr lang="en-GB" sz="1050"/>
              <a:t>Joy- Corinne </a:t>
            </a:r>
            <a:r>
              <a:rPr lang="en-GB" sz="1050" err="1"/>
              <a:t>Averiss</a:t>
            </a:r>
            <a:r>
              <a:rPr lang="en-GB" sz="1050"/>
              <a:t> &amp; Isabelle </a:t>
            </a:r>
            <a:r>
              <a:rPr lang="en-GB" sz="1050" err="1"/>
              <a:t>Follath</a:t>
            </a:r>
            <a:endParaRPr lang="en-GB" sz="1050"/>
          </a:p>
          <a:p>
            <a:r>
              <a:rPr lang="en-GB" sz="1050" b="1"/>
              <a:t> </a:t>
            </a:r>
            <a:endParaRPr lang="en-GB" sz="1050"/>
          </a:p>
          <a:p>
            <a:r>
              <a:rPr lang="en-GB" sz="1050" b="1"/>
              <a:t>Topic books</a:t>
            </a:r>
          </a:p>
          <a:p>
            <a:pPr lvl="0" fontAlgn="base"/>
            <a:r>
              <a:rPr lang="en-GB" sz="1100">
                <a:latin typeface="Cambria" panose="02040503050406030204" pitchFamily="18" charset="0"/>
                <a:ea typeface="Cambria" panose="02040503050406030204" pitchFamily="18" charset="0"/>
              </a:rPr>
              <a:t>Toys Around the World- Joanna </a:t>
            </a:r>
            <a:r>
              <a:rPr lang="en-GB" sz="1100" err="1">
                <a:latin typeface="Cambria" panose="02040503050406030204" pitchFamily="18" charset="0"/>
                <a:ea typeface="Cambria" panose="02040503050406030204" pitchFamily="18" charset="0"/>
              </a:rPr>
              <a:t>Brundle</a:t>
            </a:r>
            <a:endParaRPr lang="en-GB" sz="1100">
              <a:latin typeface="Cambria" panose="02040503050406030204" pitchFamily="18" charset="0"/>
              <a:ea typeface="Cambria" panose="02040503050406030204" pitchFamily="18" charset="0"/>
            </a:endParaRPr>
          </a:p>
          <a:p>
            <a:pPr lvl="0" fontAlgn="base"/>
            <a:r>
              <a:rPr lang="en-GB" sz="1100">
                <a:latin typeface="Cambria" panose="02040503050406030204" pitchFamily="18" charset="0"/>
                <a:ea typeface="Cambria" panose="02040503050406030204" pitchFamily="18" charset="0"/>
              </a:rPr>
              <a:t>The Velveteen Rabbit- Margery Williams</a:t>
            </a:r>
          </a:p>
          <a:p>
            <a:pPr lvl="0" fontAlgn="base"/>
            <a:r>
              <a:rPr lang="en-GB" sz="1100">
                <a:latin typeface="Cambria" panose="02040503050406030204" pitchFamily="18" charset="0"/>
                <a:ea typeface="Cambria" panose="02040503050406030204" pitchFamily="18" charset="0"/>
              </a:rPr>
              <a:t>Oliver Twist and Other Great Dickens- Marcia Williams</a:t>
            </a:r>
            <a:endParaRPr lang="en-GB" sz="1100" b="1">
              <a:latin typeface="Cambria" panose="02040503050406030204" pitchFamily="18" charset="0"/>
              <a:ea typeface="Cambria" panose="02040503050406030204" pitchFamily="18" charset="0"/>
            </a:endParaRPr>
          </a:p>
          <a:p>
            <a:pPr lvl="0" fontAlgn="base"/>
            <a:r>
              <a:rPr lang="en-GB" sz="1100">
                <a:latin typeface="Cambria" panose="02040503050406030204" pitchFamily="18" charset="0"/>
                <a:ea typeface="Cambria" panose="02040503050406030204" pitchFamily="18" charset="0"/>
              </a:rPr>
              <a:t>What Mr Darwin Saw- Mick Manning &amp; Brita </a:t>
            </a:r>
            <a:r>
              <a:rPr lang="en-GB" sz="1100" err="1">
                <a:latin typeface="Cambria" panose="02040503050406030204" pitchFamily="18" charset="0"/>
                <a:ea typeface="Cambria" panose="02040503050406030204" pitchFamily="18" charset="0"/>
              </a:rPr>
              <a:t>Granstrom</a:t>
            </a:r>
            <a:endParaRPr lang="en-GB" sz="1100" b="1">
              <a:latin typeface="Cambria" panose="02040503050406030204" pitchFamily="18" charset="0"/>
              <a:ea typeface="Cambria" panose="02040503050406030204" pitchFamily="18" charset="0"/>
            </a:endParaRPr>
          </a:p>
          <a:p>
            <a:endParaRPr lang="en-GB" sz="1050"/>
          </a:p>
        </p:txBody>
      </p:sp>
      <p:sp>
        <p:nvSpPr>
          <p:cNvPr id="12" name="TextBox 11">
            <a:extLst>
              <a:ext uri="{FF2B5EF4-FFF2-40B4-BE49-F238E27FC236}">
                <a16:creationId xmlns:a16="http://schemas.microsoft.com/office/drawing/2014/main" id="{5BF020B1-BD35-82D4-B9D3-5F52528FE7C9}"/>
              </a:ext>
            </a:extLst>
          </p:cNvPr>
          <p:cNvSpPr txBox="1"/>
          <p:nvPr/>
        </p:nvSpPr>
        <p:spPr>
          <a:xfrm>
            <a:off x="6026218" y="112535"/>
            <a:ext cx="2996552" cy="369332"/>
          </a:xfrm>
          <a:prstGeom prst="rect">
            <a:avLst/>
          </a:prstGeom>
          <a:solidFill>
            <a:srgbClr val="218568"/>
          </a:solidFill>
          <a:ln/>
        </p:spPr>
        <p:style>
          <a:lnRef idx="3">
            <a:schemeClr val="lt1"/>
          </a:lnRef>
          <a:fillRef idx="1">
            <a:schemeClr val="accent3"/>
          </a:fillRef>
          <a:effectRef idx="1">
            <a:schemeClr val="accent3"/>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a:latin typeface="Cambria"/>
                <a:ea typeface="Cambria"/>
                <a:cs typeface="Calibri"/>
              </a:rPr>
              <a:t>Recommended Reads</a:t>
            </a:r>
            <a:endParaRPr lang="en-US"/>
          </a:p>
        </p:txBody>
      </p:sp>
      <p:sp>
        <p:nvSpPr>
          <p:cNvPr id="13" name="TextBox 12">
            <a:extLst>
              <a:ext uri="{FF2B5EF4-FFF2-40B4-BE49-F238E27FC236}">
                <a16:creationId xmlns:a16="http://schemas.microsoft.com/office/drawing/2014/main" id="{21B48C15-6605-5339-419A-66078DD3BF90}"/>
              </a:ext>
            </a:extLst>
          </p:cNvPr>
          <p:cNvSpPr txBox="1"/>
          <p:nvPr/>
        </p:nvSpPr>
        <p:spPr>
          <a:xfrm>
            <a:off x="5016210" y="3529088"/>
            <a:ext cx="4469722" cy="1977464"/>
          </a:xfrm>
          <a:prstGeom prst="rect">
            <a:avLst/>
          </a:prstGeom>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sz="1400">
                <a:latin typeface="Cambria"/>
                <a:ea typeface="+mn-lt"/>
                <a:cs typeface="+mn-lt"/>
              </a:rPr>
              <a:t>What is the oldest toy in your house?</a:t>
            </a:r>
            <a:endParaRPr lang="en-US" sz="1400">
              <a:latin typeface="Cambria"/>
              <a:ea typeface="+mn-lt"/>
              <a:cs typeface="+mn-lt"/>
            </a:endParaRPr>
          </a:p>
          <a:p>
            <a:pPr algn="ctr"/>
            <a:r>
              <a:rPr lang="en-GB" sz="1400">
                <a:latin typeface="Cambria"/>
                <a:cs typeface="Calibri"/>
              </a:rPr>
              <a:t>Draw a picture of your favourite  toy and write a story about its adventures.</a:t>
            </a:r>
            <a:endParaRPr lang="en-GB" sz="1400">
              <a:latin typeface="Cambria"/>
              <a:ea typeface="Cambria"/>
              <a:cs typeface="Calibri"/>
            </a:endParaRPr>
          </a:p>
          <a:p>
            <a:pPr algn="ctr"/>
            <a:r>
              <a:rPr lang="en-GB" sz="1400">
                <a:latin typeface="Cambria"/>
                <a:ea typeface="+mn-lt"/>
                <a:cs typeface="+mn-lt"/>
              </a:rPr>
              <a:t>Read ‘The Old Toy Room’ on Twinkl (available for download with free registration).</a:t>
            </a:r>
            <a:endParaRPr lang="en-GB" sz="1400">
              <a:latin typeface="Cambria"/>
              <a:ea typeface="Cambria"/>
            </a:endParaRPr>
          </a:p>
          <a:p>
            <a:pPr algn="ctr"/>
            <a:r>
              <a:rPr lang="en-GB" sz="1400">
                <a:latin typeface="Cambria"/>
                <a:ea typeface="+mn-lt"/>
                <a:cs typeface="+mn-lt"/>
              </a:rPr>
              <a:t>Speak to an older family member about the toys that they used to play with as a child. </a:t>
            </a:r>
            <a:endParaRPr lang="en-GB" sz="1400">
              <a:latin typeface="Cambria"/>
              <a:ea typeface="Cambria"/>
              <a:cs typeface="+mn-lt"/>
            </a:endParaRPr>
          </a:p>
          <a:p>
            <a:pPr algn="ctr"/>
            <a:r>
              <a:rPr lang="en-GB" sz="1400">
                <a:latin typeface="Cambria"/>
                <a:ea typeface="+mn-lt"/>
                <a:cs typeface="+mn-lt"/>
              </a:rPr>
              <a:t>Are any of their toys similar? Which toys do you prefer?</a:t>
            </a:r>
            <a:endParaRPr lang="en-GB" sz="1400">
              <a:latin typeface="Cambria"/>
              <a:ea typeface="Cambria"/>
            </a:endParaRPr>
          </a:p>
          <a:p>
            <a:pPr algn="ctr"/>
            <a:endParaRPr lang="en-GB" sz="1050">
              <a:latin typeface="Cambria"/>
              <a:ea typeface="Cambria"/>
              <a:cs typeface="Calibri"/>
            </a:endParaRPr>
          </a:p>
        </p:txBody>
      </p:sp>
      <p:sp>
        <p:nvSpPr>
          <p:cNvPr id="14" name="TextBox 13">
            <a:extLst>
              <a:ext uri="{FF2B5EF4-FFF2-40B4-BE49-F238E27FC236}">
                <a16:creationId xmlns:a16="http://schemas.microsoft.com/office/drawing/2014/main" id="{55CB00C9-5A26-7CA4-C985-7D0CA6F22494}"/>
              </a:ext>
            </a:extLst>
          </p:cNvPr>
          <p:cNvSpPr txBox="1"/>
          <p:nvPr/>
        </p:nvSpPr>
        <p:spPr>
          <a:xfrm>
            <a:off x="5723115" y="3048531"/>
            <a:ext cx="3373095" cy="307777"/>
          </a:xfrm>
          <a:prstGeom prst="rect">
            <a:avLst/>
          </a:prstGeom>
          <a:solidFill>
            <a:srgbClr val="218568"/>
          </a:solidFill>
          <a:ln/>
        </p:spPr>
        <p:style>
          <a:lnRef idx="3">
            <a:schemeClr val="lt1"/>
          </a:lnRef>
          <a:fillRef idx="1">
            <a:schemeClr val="accent3"/>
          </a:fillRef>
          <a:effectRef idx="1">
            <a:schemeClr val="accent3"/>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sz="1400" b="1">
                <a:latin typeface="Cambria"/>
                <a:ea typeface="Cambria"/>
                <a:cs typeface="Calibri"/>
              </a:rPr>
              <a:t>Optional Home Learning Ideas</a:t>
            </a:r>
            <a:endParaRPr lang="en-US" sz="1400"/>
          </a:p>
        </p:txBody>
      </p:sp>
    </p:spTree>
    <p:extLst>
      <p:ext uri="{BB962C8B-B14F-4D97-AF65-F5344CB8AC3E}">
        <p14:creationId xmlns:p14="http://schemas.microsoft.com/office/powerpoint/2010/main" val="220677569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D810C0ACAF4E14192B399713D4B8733" ma:contentTypeVersion="22" ma:contentTypeDescription="Create a new document." ma:contentTypeScope="" ma:versionID="4238e5f5642a08665f6be11a60db84ac">
  <xsd:schema xmlns:xsd="http://www.w3.org/2001/XMLSchema" xmlns:xs="http://www.w3.org/2001/XMLSchema" xmlns:p="http://schemas.microsoft.com/office/2006/metadata/properties" xmlns:ns2="83a261aa-8b1c-467b-942a-7e2c67a5477b" xmlns:ns3="3c08e8c0-de80-432b-8eca-dbb696f7e1ca" targetNamespace="http://schemas.microsoft.com/office/2006/metadata/properties" ma:root="true" ma:fieldsID="aeda2c21fe26674f5ef1ec5fe35d90a1" ns2:_="" ns3:_="">
    <xsd:import namespace="83a261aa-8b1c-467b-942a-7e2c67a5477b"/>
    <xsd:import namespace="3c08e8c0-de80-432b-8eca-dbb696f7e1ca"/>
    <xsd:element name="properties">
      <xsd:complexType>
        <xsd:sequence>
          <xsd:element name="documentManagement">
            <xsd:complexType>
              <xsd:all>
                <xsd:element ref="ns2:MigrationWizId" minOccurs="0"/>
                <xsd:element ref="ns2:MigrationWizIdPermissions" minOccurs="0"/>
                <xsd:element ref="ns2:MigrationWizIdVersion" minOccurs="0"/>
                <xsd:element ref="ns2:Activity" minOccurs="0"/>
                <xsd:element ref="ns2:MediaServiceMetadata" minOccurs="0"/>
                <xsd:element ref="ns2:MediaServiceFastMetadata" minOccurs="0"/>
                <xsd:element ref="ns2:MediaServiceAutoKeyPoints" minOccurs="0"/>
                <xsd:element ref="ns2:MediaServiceKeyPoint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3:SharedWithUsers" minOccurs="0"/>
                <xsd:element ref="ns3:SharedWithDetails" minOccurs="0"/>
                <xsd:element ref="ns2:MediaServiceObjectDetectorVersions" minOccurs="0"/>
                <xsd:element ref="ns2:MediaServiceSearchProperties" minOccurs="0"/>
                <xsd:element ref="ns2:_Flow_Signoff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3a261aa-8b1c-467b-942a-7e2c67a5477b" elementFormDefault="qualified">
    <xsd:import namespace="http://schemas.microsoft.com/office/2006/documentManagement/types"/>
    <xsd:import namespace="http://schemas.microsoft.com/office/infopath/2007/PartnerControls"/>
    <xsd:element name="MigrationWizId" ma:index="8" nillable="true" ma:displayName="MigrationWizId" ma:internalName="MigrationWizId">
      <xsd:simpleType>
        <xsd:restriction base="dms:Text"/>
      </xsd:simpleType>
    </xsd:element>
    <xsd:element name="MigrationWizIdPermissions" ma:index="9" nillable="true" ma:displayName="MigrationWizIdPermissions" ma:internalName="MigrationWizIdPermissions">
      <xsd:simpleType>
        <xsd:restriction base="dms:Text"/>
      </xsd:simpleType>
    </xsd:element>
    <xsd:element name="MigrationWizIdVersion" ma:index="10" nillable="true" ma:displayName="MigrationWizIdVersion" ma:internalName="MigrationWizIdVersion">
      <xsd:simpleType>
        <xsd:restriction base="dms:Text"/>
      </xsd:simpleType>
    </xsd:element>
    <xsd:element name="Activity" ma:index="11" nillable="true" ma:displayName="Activity" ma:internalName="Activity" ma:readOnly="false" ma:percentage="FALSE">
      <xsd:simpleType>
        <xsd:restriction base="dms:Number"/>
      </xsd:simpleType>
    </xsd:element>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cd2256d-78ce-405a-a19d-fb6f6e7c2a9c"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ServiceDateTaken" ma:index="22" nillable="true" ma:displayName="MediaServiceDateTaken" ma:hidden="true" ma:internalName="MediaServiceDateTaken"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element name="MediaServiceLocation" ma:index="24" nillable="true" ma:displayName="Location" ma:internalName="MediaServiceLocation" ma:readOnly="true">
      <xsd:simpleType>
        <xsd:restriction base="dms:Text"/>
      </xsd:simple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element name="_Flow_SignoffStatus" ma:index="29" nillable="true" ma:displayName="Sign-off status" ma:internalName="Sign_x002d_off_x0020_status">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c08e8c0-de80-432b-8eca-dbb696f7e1ca"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684b4b97-ccbd-4c5e-8967-72a8f89e9670}" ma:internalName="TaxCatchAll" ma:showField="CatchAllData" ma:web="3c08e8c0-de80-432b-8eca-dbb696f7e1ca">
      <xsd:complexType>
        <xsd:complexContent>
          <xsd:extension base="dms:MultiChoiceLookup">
            <xsd:sequence>
              <xsd:element name="Value" type="dms:Lookup" maxOccurs="unbounded" minOccurs="0" nillable="true"/>
            </xsd:sequence>
          </xsd:extension>
        </xsd:complexContent>
      </xsd:complexType>
    </xsd:element>
    <xsd:element name="SharedWithUsers" ma:index="2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MigrationWizIdPermissions xmlns="83a261aa-8b1c-467b-942a-7e2c67a5477b" xsi:nil="true"/>
    <MigrationWizId xmlns="83a261aa-8b1c-467b-942a-7e2c67a5477b" xsi:nil="true"/>
    <lcf76f155ced4ddcb4097134ff3c332f xmlns="83a261aa-8b1c-467b-942a-7e2c67a5477b">
      <Terms xmlns="http://schemas.microsoft.com/office/infopath/2007/PartnerControls"/>
    </lcf76f155ced4ddcb4097134ff3c332f>
    <MigrationWizIdVersion xmlns="83a261aa-8b1c-467b-942a-7e2c67a5477b" xsi:nil="true"/>
    <Activity xmlns="83a261aa-8b1c-467b-942a-7e2c67a5477b" xsi:nil="true"/>
    <TaxCatchAll xmlns="3c08e8c0-de80-432b-8eca-dbb696f7e1ca" xsi:nil="true"/>
    <SharedWithUsers xmlns="3c08e8c0-de80-432b-8eca-dbb696f7e1ca">
      <UserInfo>
        <DisplayName>Monica Casley</DisplayName>
        <AccountId>27</AccountId>
        <AccountType/>
      </UserInfo>
      <UserInfo>
        <DisplayName>Gillian Hood</DisplayName>
        <AccountId>28</AccountId>
        <AccountType/>
      </UserInfo>
      <UserInfo>
        <DisplayName>Yolanda Ready</DisplayName>
        <AccountId>26</AccountId>
        <AccountType/>
      </UserInfo>
      <UserInfo>
        <DisplayName>Saadia Nawaz</DisplayName>
        <AccountId>25</AccountId>
        <AccountType/>
      </UserInfo>
      <UserInfo>
        <DisplayName>Sadie Van der Schaff</DisplayName>
        <AccountId>510</AccountId>
        <AccountType/>
      </UserInfo>
      <UserInfo>
        <DisplayName>Cheryl Hughes</DisplayName>
        <AccountId>42</AccountId>
        <AccountType/>
      </UserInfo>
      <UserInfo>
        <DisplayName>Sarah Glenister</DisplayName>
        <AccountId>37</AccountId>
        <AccountType/>
      </UserInfo>
      <UserInfo>
        <DisplayName>Hanna Garrick</DisplayName>
        <AccountId>1659</AccountId>
        <AccountType/>
      </UserInfo>
      <UserInfo>
        <DisplayName>Kelly Frost</DisplayName>
        <AccountId>1523</AccountId>
        <AccountType/>
      </UserInfo>
    </SharedWithUsers>
    <_Flow_SignoffStatus xmlns="83a261aa-8b1c-467b-942a-7e2c67a5477b" xsi:nil="true"/>
  </documentManagement>
</p:properties>
</file>

<file path=customXml/itemProps1.xml><?xml version="1.0" encoding="utf-8"?>
<ds:datastoreItem xmlns:ds="http://schemas.openxmlformats.org/officeDocument/2006/customXml" ds:itemID="{5B458435-D1B1-4B33-9B26-6895A0CFC53F}">
  <ds:schemaRefs>
    <ds:schemaRef ds:uri="3c08e8c0-de80-432b-8eca-dbb696f7e1ca"/>
    <ds:schemaRef ds:uri="83a261aa-8b1c-467b-942a-7e2c67a5477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1EDE98E6-E536-4C23-BA68-E6298912FD33}">
  <ds:schemaRefs>
    <ds:schemaRef ds:uri="http://schemas.microsoft.com/sharepoint/v3/contenttype/forms"/>
  </ds:schemaRefs>
</ds:datastoreItem>
</file>

<file path=customXml/itemProps3.xml><?xml version="1.0" encoding="utf-8"?>
<ds:datastoreItem xmlns:ds="http://schemas.openxmlformats.org/officeDocument/2006/customXml" ds:itemID="{A0D7518A-0975-413A-84C7-EBA22A230B14}">
  <ds:schemaRefs>
    <ds:schemaRef ds:uri="3c08e8c0-de80-432b-8eca-dbb696f7e1ca"/>
    <ds:schemaRef ds:uri="83a261aa-8b1c-467b-942a-7e2c67a5477b"/>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A4 Paper (210x297 mm)</PresentationFormat>
  <Slides>2</Slides>
  <Notes>0</Notes>
  <HiddenSlides>0</HiddenSlides>
  <ScaleCrop>false</ScaleCrop>
  <HeadingPairs>
    <vt:vector size="4" baseType="variant">
      <vt:variant>
        <vt:lpstr>Theme</vt:lpstr>
      </vt:variant>
      <vt:variant>
        <vt:i4>2</vt:i4>
      </vt:variant>
      <vt:variant>
        <vt:lpstr>Slide Titles</vt:lpstr>
      </vt:variant>
      <vt:variant>
        <vt:i4>2</vt:i4>
      </vt:variant>
    </vt:vector>
  </HeadingPairs>
  <TitlesOfParts>
    <vt:vector size="4" baseType="lpstr">
      <vt:lpstr>office theme</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Sadie Van der Schaff</dc:creator>
  <cp:revision>1</cp:revision>
  <dcterms:created xsi:type="dcterms:W3CDTF">2023-09-17T14:05:11Z</dcterms:created>
  <dcterms:modified xsi:type="dcterms:W3CDTF">2024-10-18T14:58:15Z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0x0101000D810C0ACAF4E14192B399713D4B8733</vt:lpwstr>
  </property>
  <property fmtid="{D5CDD505-2E9C-101B-9397-08002B2CF9AE}" pid="3" name="MediaServiceImageTags">
    <vt:lpwstr/>
  </property>
</Properties>
</file>